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1" r:id="rId7"/>
    <p:sldId id="264" r:id="rId8"/>
    <p:sldId id="278" r:id="rId9"/>
    <p:sldId id="262" r:id="rId10"/>
    <p:sldId id="263" r:id="rId11"/>
    <p:sldId id="265" r:id="rId12"/>
    <p:sldId id="267" r:id="rId13"/>
    <p:sldId id="268" r:id="rId14"/>
    <p:sldId id="279" r:id="rId15"/>
    <p:sldId id="266" r:id="rId16"/>
    <p:sldId id="269" r:id="rId17"/>
    <p:sldId id="280" r:id="rId18"/>
    <p:sldId id="270" r:id="rId19"/>
    <p:sldId id="271" r:id="rId20"/>
    <p:sldId id="272" r:id="rId21"/>
    <p:sldId id="274" r:id="rId22"/>
    <p:sldId id="273" r:id="rId23"/>
    <p:sldId id="275" r:id="rId24"/>
    <p:sldId id="281" r:id="rId25"/>
    <p:sldId id="260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3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23D3FF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6346-F48B-C64F-86ED-ABFFE62C59FA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FD0A9-F141-934C-A9DD-760872175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eaHREgVK_G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eaHREgVK_G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eaHREgVK_G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eaHREgVK_G8" TargetMode="External"/><Relationship Id="rId3" Type="http://schemas.openxmlformats.org/officeDocument/2006/relationships/hyperlink" Target="http://www.history.com/topics/great-wall-of-china/videos/tomb-of-chinas-first-emperor?m=528e394da93ae&amp;s=undefined&amp;f=1&amp;free=fals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z="6600" dirty="0" smtClean="0"/>
              <a:t>Ancient</a:t>
            </a:r>
            <a:r>
              <a:rPr lang="en-US" dirty="0" smtClean="0"/>
              <a:t> </a:t>
            </a:r>
            <a:r>
              <a:rPr lang="en-US" sz="6600" dirty="0" smtClean="0"/>
              <a:t>China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Warring States Period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Qin Dynasty (Chin)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221-206 B.C.E.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Dynasty to Warring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Zhou Dynasty rulers would roast &amp; eat their enemies after victory in battle</a:t>
            </a:r>
          </a:p>
          <a:p>
            <a:endParaRPr lang="en-US" dirty="0" smtClean="0"/>
          </a:p>
          <a:p>
            <a:r>
              <a:rPr lang="en-US" dirty="0" smtClean="0"/>
              <a:t>This was not looked favorably on by the gods</a:t>
            </a:r>
          </a:p>
          <a:p>
            <a:endParaRPr lang="en-US" dirty="0" smtClean="0"/>
          </a:p>
          <a:p>
            <a:r>
              <a:rPr lang="en-US" dirty="0" smtClean="0"/>
              <a:t>Zhou Dynasty was punished leading to the Zhou Dynasty kingdom to broken into 7 different parts that created their own kingdoms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7225" b="-57225"/>
          <a:stretch>
            <a:fillRect/>
          </a:stretch>
        </p:blipFill>
        <p:spPr>
          <a:xfrm>
            <a:off x="4648200" y="669924"/>
            <a:ext cx="4038600" cy="6188076"/>
          </a:xfrm>
        </p:spPr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Warring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7 different kingdoms all wanted power</a:t>
            </a:r>
          </a:p>
          <a:p>
            <a:endParaRPr lang="en-US" dirty="0" smtClean="0"/>
          </a:p>
          <a:p>
            <a:r>
              <a:rPr lang="en-US" dirty="0" smtClean="0"/>
              <a:t>This led to them killing each other and making war on each other for over 500 hundred years </a:t>
            </a:r>
          </a:p>
          <a:p>
            <a:endParaRPr lang="en-US" dirty="0" smtClean="0"/>
          </a:p>
          <a:p>
            <a:r>
              <a:rPr lang="en-US" dirty="0" smtClean="0"/>
              <a:t>Until finally one of them won ending the Warring States Period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7225" b="-57225"/>
          <a:stretch>
            <a:fillRect/>
          </a:stretch>
        </p:blipFill>
        <p:spPr>
          <a:xfrm>
            <a:off x="4648200" y="274638"/>
            <a:ext cx="4038600" cy="6583362"/>
          </a:xfrm>
        </p:spPr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Chinese Crossbow (Weapon Innovation)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Warring States period ends because of the Chinese Crossbow</a:t>
            </a:r>
          </a:p>
          <a:p>
            <a:endParaRPr lang="en-US" dirty="0" smtClean="0"/>
          </a:p>
          <a:p>
            <a:r>
              <a:rPr lang="en-US" dirty="0" smtClean="0"/>
              <a:t>Qin Shi Huang was able to begin to MASS PRODUCE Chinese Crossbows</a:t>
            </a:r>
          </a:p>
          <a:p>
            <a:endParaRPr lang="en-US" dirty="0" smtClean="0"/>
          </a:p>
          <a:p>
            <a:r>
              <a:rPr lang="en-US" dirty="0" smtClean="0"/>
              <a:t>Standardized interchangeable parts</a:t>
            </a:r>
          </a:p>
          <a:p>
            <a:endParaRPr lang="en-US" dirty="0" smtClean="0"/>
          </a:p>
          <a:p>
            <a:r>
              <a:rPr lang="en-US" dirty="0" smtClean="0"/>
              <a:t>Each crossbow was built exactly the same way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097" b="-2509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Chinese Crossbow (Weapon Innovation)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made it so there was extra parts</a:t>
            </a:r>
          </a:p>
          <a:p>
            <a:endParaRPr lang="en-US" dirty="0" smtClean="0"/>
          </a:p>
          <a:p>
            <a:r>
              <a:rPr lang="en-US" dirty="0" smtClean="0"/>
              <a:t>It was easy to make</a:t>
            </a:r>
          </a:p>
          <a:p>
            <a:endParaRPr lang="en-US" dirty="0" smtClean="0"/>
          </a:p>
          <a:p>
            <a:r>
              <a:rPr lang="en-US" dirty="0" smtClean="0"/>
              <a:t>It was fast to produce</a:t>
            </a:r>
          </a:p>
          <a:p>
            <a:endParaRPr lang="en-US" dirty="0" smtClean="0"/>
          </a:p>
          <a:p>
            <a:r>
              <a:rPr lang="en-US" dirty="0" smtClean="0"/>
              <a:t>Once a warrior learned how to use one they could use any of them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http://www.youtube.com/watch?v=eaHREgVK_G8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23:05-29:16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answer…..</a:t>
            </a:r>
          </a:p>
          <a:p>
            <a:endParaRPr lang="en-US" dirty="0" smtClean="0"/>
          </a:p>
          <a:p>
            <a:r>
              <a:rPr lang="en-US" dirty="0" smtClean="0"/>
              <a:t>What weapon innovation led to the Unification of all of China?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Dynasty (Chin)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kingdom that beat the other 6 kingdoms was led by a man named </a:t>
            </a:r>
            <a:r>
              <a:rPr lang="en-US" dirty="0"/>
              <a:t>Qin Shi </a:t>
            </a:r>
            <a:r>
              <a:rPr lang="en-US" dirty="0" smtClean="0"/>
              <a:t>Huang</a:t>
            </a:r>
          </a:p>
          <a:p>
            <a:endParaRPr lang="en-US" dirty="0" smtClean="0"/>
          </a:p>
          <a:p>
            <a:r>
              <a:rPr lang="en-US" dirty="0" smtClean="0"/>
              <a:t>Qin Shi Huang then befriends the other 6 Warring Kingdoms and UNIFYIES CHINA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755" b="-2675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UNIFIES CHINA together so instead of having separate city sates</a:t>
            </a:r>
          </a:p>
          <a:p>
            <a:endParaRPr lang="en-US" dirty="0" smtClean="0"/>
          </a:p>
          <a:p>
            <a:r>
              <a:rPr lang="en-US" dirty="0" smtClean="0"/>
              <a:t>They are now ONE CHINA</a:t>
            </a:r>
          </a:p>
          <a:p>
            <a:endParaRPr lang="en-US" dirty="0" smtClean="0"/>
          </a:p>
          <a:p>
            <a:r>
              <a:rPr lang="en-US" dirty="0" smtClean="0"/>
              <a:t>This Unification marks the beginning of CHINA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http://www.youtube.com/watch?v=eaHREgVK_G8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28:40-29:48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answer…..</a:t>
            </a:r>
          </a:p>
          <a:p>
            <a:endParaRPr lang="en-US" dirty="0" smtClean="0"/>
          </a:p>
          <a:p>
            <a:r>
              <a:rPr lang="en-US" dirty="0" smtClean="0"/>
              <a:t>How did Qin Shi </a:t>
            </a:r>
            <a:r>
              <a:rPr lang="en-US" dirty="0" err="1" smtClean="0"/>
              <a:t>Huangdi</a:t>
            </a:r>
            <a:r>
              <a:rPr lang="en-US" dirty="0" smtClean="0"/>
              <a:t> transform Ancient China?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Wall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defend his empire Qin Shi Huang begins construction on one of the most famous pieces of architecture in world history</a:t>
            </a:r>
          </a:p>
          <a:p>
            <a:endParaRPr lang="en-US" dirty="0" smtClean="0"/>
          </a:p>
          <a:p>
            <a:r>
              <a:rPr lang="en-US" dirty="0" smtClean="0"/>
              <a:t>The Great Wall of China</a:t>
            </a:r>
          </a:p>
          <a:p>
            <a:endParaRPr lang="en-US" dirty="0" smtClean="0"/>
          </a:p>
          <a:p>
            <a:r>
              <a:rPr lang="en-US" dirty="0" smtClean="0"/>
              <a:t>Construction of the wall kills over 1 million people</a:t>
            </a:r>
          </a:p>
          <a:p>
            <a:endParaRPr lang="en-US" dirty="0" smtClean="0"/>
          </a:p>
          <a:p>
            <a:r>
              <a:rPr lang="en-US" dirty="0" smtClean="0"/>
              <a:t>Qin Shi Huang never sees it completed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http://www.youtube.com/watch?v=eaHREgVK_G8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29:50-30:48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Shi Huang Gets Sick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Qin Shi Huang takes mercury pills that were given to him by his doctor to make him a god are destroying his brain &amp; body</a:t>
            </a:r>
          </a:p>
          <a:p>
            <a:endParaRPr lang="en-US" dirty="0" smtClean="0"/>
          </a:p>
          <a:p>
            <a:r>
              <a:rPr lang="en-US" dirty="0" smtClean="0"/>
              <a:t>At age 49 Qin Shi Huang China’s First Emperor dies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442" b="-33442"/>
          <a:stretch>
            <a:fillRect/>
          </a:stretch>
        </p:blipFill>
        <p:spPr>
          <a:xfrm>
            <a:off x="4648200" y="1417638"/>
            <a:ext cx="4038600" cy="5183907"/>
          </a:xfrm>
        </p:spPr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6.C&amp;G.1</a:t>
            </a:r>
            <a:r>
              <a:rPr lang="en-US" b="1" dirty="0" smtClean="0"/>
              <a:t>Understand the development of government in various civilizations, societies and regions. </a:t>
            </a:r>
          </a:p>
          <a:p>
            <a:endParaRPr lang="en-US" b="1" dirty="0" smtClean="0"/>
          </a:p>
          <a:p>
            <a:r>
              <a:rPr lang="en-US" dirty="0" smtClean="0"/>
              <a:t>6.C.1</a:t>
            </a:r>
            <a:r>
              <a:rPr lang="en-US" b="1" dirty="0" smtClean="0"/>
              <a:t>Explain how the behaviors and practices of individuals and groups influenced societies, civilizations and regions.</a:t>
            </a:r>
          </a:p>
          <a:p>
            <a:endParaRPr lang="en-US" b="1" dirty="0" smtClean="0"/>
          </a:p>
          <a:p>
            <a:r>
              <a:rPr lang="en-US" b="1" dirty="0" smtClean="0"/>
              <a:t>6.H.2 Understand the political, economic and/or social significance of historical events, issues, individuals and cultural groups.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Shi Huang’s Tomb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Emperor is buried in a tomb that stretches 20 square miles</a:t>
            </a:r>
          </a:p>
          <a:p>
            <a:endParaRPr lang="en-US" dirty="0" smtClean="0"/>
          </a:p>
          <a:p>
            <a:r>
              <a:rPr lang="en-US" dirty="0" smtClean="0"/>
              <a:t>With him are the wives that never bore him any children </a:t>
            </a:r>
          </a:p>
          <a:p>
            <a:endParaRPr lang="en-US" dirty="0" smtClean="0"/>
          </a:p>
          <a:p>
            <a:r>
              <a:rPr lang="en-US" dirty="0" smtClean="0"/>
              <a:t>Also hundreds of craftsman</a:t>
            </a:r>
          </a:p>
          <a:p>
            <a:endParaRPr lang="en-US" dirty="0" smtClean="0"/>
          </a:p>
          <a:p>
            <a:r>
              <a:rPr lang="en-US" dirty="0" smtClean="0"/>
              <a:t>Army of 8000 handcrafted life sized soldiers called Terracotta Warriors  </a:t>
            </a:r>
          </a:p>
          <a:p>
            <a:endParaRPr lang="en-US" dirty="0" smtClean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Shi Huang’s Tomb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Chinese believe that you will be able to use what you are buried with in the afterlife</a:t>
            </a:r>
          </a:p>
          <a:p>
            <a:endParaRPr lang="en-US" dirty="0" smtClean="0"/>
          </a:p>
          <a:p>
            <a:r>
              <a:rPr lang="en-US" dirty="0" smtClean="0"/>
              <a:t>They were very much like the Egyptians in this regard</a:t>
            </a:r>
          </a:p>
          <a:p>
            <a:endParaRPr lang="en-US" dirty="0" smtClean="0"/>
          </a:p>
          <a:p>
            <a:r>
              <a:rPr lang="en-US" dirty="0" smtClean="0"/>
              <a:t>Qin Shi Huang’s was taking everything so he could be the Emperor of the Afterlife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390" b="-43390"/>
          <a:stretch>
            <a:fillRect/>
          </a:stretch>
        </p:blipFill>
        <p:spPr>
          <a:xfrm>
            <a:off x="4648200" y="274638"/>
            <a:ext cx="4038600" cy="6913090"/>
          </a:xfrm>
        </p:spPr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Terracotta Warriors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8000 warriors created just for the Emperor </a:t>
            </a:r>
          </a:p>
          <a:p>
            <a:endParaRPr lang="en-US" dirty="0" smtClean="0"/>
          </a:p>
          <a:p>
            <a:r>
              <a:rPr lang="en-US" dirty="0" smtClean="0"/>
              <a:t>These 8000 warriors would be his army in the afterlife</a:t>
            </a:r>
          </a:p>
          <a:p>
            <a:endParaRPr lang="en-US" dirty="0" smtClean="0"/>
          </a:p>
          <a:p>
            <a:r>
              <a:rPr lang="en-US" dirty="0" smtClean="0"/>
              <a:t>Each warrior is handcrafted and unique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http://www.youtube.com/watch?v=eaHREgVK_G8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30:50-33:</a:t>
            </a:r>
            <a:r>
              <a:rPr lang="en-US" dirty="0" smtClean="0"/>
              <a:t>40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http://www.history.com/topics/great-wall-of-china/videos/tomb-of-chinas-first-emperor?m=528e394da93ae&amp;s=undefined&amp;f=1&amp;free=</a:t>
            </a:r>
            <a:r>
              <a:rPr lang="en-US" dirty="0" smtClean="0">
                <a:hlinkClick r:id="rId3"/>
              </a:rPr>
              <a:t>false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&amp; Contrast (Egypt &amp; China)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Though these two cultures were thousands of miles away from each other they had many of the same religious beliefs</a:t>
            </a:r>
          </a:p>
          <a:p>
            <a:endParaRPr lang="en-US" dirty="0" smtClean="0"/>
          </a:p>
          <a:p>
            <a:r>
              <a:rPr lang="en-US" dirty="0" smtClean="0"/>
              <a:t>Both were polytheistic</a:t>
            </a:r>
          </a:p>
          <a:p>
            <a:endParaRPr lang="en-US" dirty="0" smtClean="0"/>
          </a:p>
          <a:p>
            <a:r>
              <a:rPr lang="en-US" dirty="0" smtClean="0"/>
              <a:t>Both believed in an afterlife that you could take things from Earth to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answer…..</a:t>
            </a:r>
          </a:p>
          <a:p>
            <a:endParaRPr lang="en-US" dirty="0" smtClean="0"/>
          </a:p>
          <a:p>
            <a:r>
              <a:rPr lang="en-US" dirty="0" smtClean="0"/>
              <a:t>How did the cultural art of the Terracotta Warriors express what China believed in the afterlife?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Findings From Ancient Burial Sites: </a:t>
            </a:r>
          </a:p>
          <a:p>
            <a:endParaRPr lang="en-US" b="1" dirty="0" smtClean="0"/>
          </a:p>
          <a:p>
            <a:r>
              <a:rPr lang="en-US" b="1" dirty="0" err="1" smtClean="0"/>
              <a:t>About</a:t>
            </a:r>
            <a:r>
              <a:rPr lang="en-US" b="1" dirty="0" smtClean="0"/>
              <a:t> 8,000 life-size, terra-cotta clay soldiers were found about </a:t>
            </a:r>
            <a:r>
              <a:rPr lang="en-US" b="1" dirty="0" err="1" smtClean="0"/>
              <a:t>onemile</a:t>
            </a:r>
            <a:r>
              <a:rPr lang="en-US" b="1" dirty="0" smtClean="0"/>
              <a:t> east of the first emperor of China’s tomb. </a:t>
            </a:r>
          </a:p>
          <a:p>
            <a:endParaRPr lang="en-US" b="1" dirty="0" smtClean="0"/>
          </a:p>
          <a:p>
            <a:r>
              <a:rPr lang="en-US" b="1" dirty="0" err="1" smtClean="0"/>
              <a:t>Tombs</a:t>
            </a:r>
            <a:r>
              <a:rPr lang="en-US" b="1" dirty="0" smtClean="0"/>
              <a:t> in Egypt were found with tools, make-up, and clothing.</a:t>
            </a:r>
          </a:p>
          <a:p>
            <a:endParaRPr lang="en-US" b="1" i="1" dirty="0" smtClean="0"/>
          </a:p>
          <a:p>
            <a:r>
              <a:rPr lang="en-US" b="1" i="1" dirty="0" smtClean="0"/>
              <a:t>Based on the facts above, how were the beliefs of these societies similar?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dirty="0" smtClean="0"/>
              <a:t>A) The rulers of ancient civilizations were buried in pyramids. </a:t>
            </a:r>
          </a:p>
          <a:p>
            <a:endParaRPr lang="en-US" dirty="0" smtClean="0"/>
          </a:p>
          <a:p>
            <a:r>
              <a:rPr lang="en-US" dirty="0" smtClean="0"/>
              <a:t>B) Ancient people across civilizations did not appreciate the arts.</a:t>
            </a:r>
          </a:p>
          <a:p>
            <a:endParaRPr lang="en-US" dirty="0" smtClean="0"/>
          </a:p>
          <a:p>
            <a:r>
              <a:rPr lang="en-US" dirty="0" smtClean="0"/>
              <a:t>C) The rulers of ancient civilizations appeared modest or humble in death. </a:t>
            </a:r>
          </a:p>
          <a:p>
            <a:endParaRPr lang="en-US" dirty="0" smtClean="0"/>
          </a:p>
          <a:p>
            <a:r>
              <a:rPr lang="en-US" dirty="0" smtClean="0"/>
              <a:t>D) Ancient people across civilizations believed in preparing for life after death.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6.C&amp;G.1.1 (Government Structure) China operated under a Theocracy</a:t>
            </a:r>
          </a:p>
          <a:p>
            <a:endParaRPr lang="en-US" dirty="0" smtClean="0"/>
          </a:p>
          <a:p>
            <a:r>
              <a:rPr lang="en-US" dirty="0" smtClean="0"/>
              <a:t>6.C&amp;G.1.2 (Political Thought) China’s POLITICAL THOUGHT was based RELIGIOUS PRINCIPLES of Confucianism </a:t>
            </a:r>
          </a:p>
          <a:p>
            <a:endParaRPr lang="en-US" dirty="0" smtClean="0"/>
          </a:p>
          <a:p>
            <a:r>
              <a:rPr lang="en-US" dirty="0" smtClean="0"/>
              <a:t>6.C.1.1 (Cultural Expressions) China’s Emperor EXPRESSED his beliefs about the after life by building the Terracotta Warriors to be his army in the afterlife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6.C.1.2 (Religion) Mandate of Heaven was based on Confucianism which was China’s religion &amp; moral code</a:t>
            </a:r>
          </a:p>
          <a:p>
            <a:endParaRPr lang="en-US" dirty="0" smtClean="0"/>
          </a:p>
          <a:p>
            <a:r>
              <a:rPr lang="en-US" dirty="0" smtClean="0"/>
              <a:t>6.H.2.4 (Key Historical Figure) Qin Shi </a:t>
            </a:r>
            <a:r>
              <a:rPr lang="en-US" dirty="0" err="1" smtClean="0"/>
              <a:t>Huangdi</a:t>
            </a:r>
            <a:r>
              <a:rPr lang="en-US" dirty="0" smtClean="0"/>
              <a:t> TRANSFORMED his country by UNITING China for the first time </a:t>
            </a:r>
          </a:p>
          <a:p>
            <a:endParaRPr lang="en-US" dirty="0" smtClean="0"/>
          </a:p>
          <a:p>
            <a:r>
              <a:rPr lang="en-US" dirty="0" smtClean="0"/>
              <a:t>6.H.2.4 (Innovations &amp; Technology) Weapons: Qin Shi </a:t>
            </a:r>
            <a:r>
              <a:rPr lang="en-US" dirty="0" err="1" smtClean="0"/>
              <a:t>Huangdi</a:t>
            </a:r>
            <a:r>
              <a:rPr lang="en-US" dirty="0" smtClean="0"/>
              <a:t> used CROSS BOWS to win in the Warring States Period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6.C&amp;G.1.2 Summarize the ideas that shaped political thought in various civilizations, societies and regions (e.g., divine right, equality, liberty, citizen participation and integration of religious principles).</a:t>
            </a:r>
          </a:p>
          <a:p>
            <a:endParaRPr lang="en-US" dirty="0" smtClean="0"/>
          </a:p>
          <a:p>
            <a:r>
              <a:rPr lang="en-US" dirty="0" smtClean="0"/>
              <a:t>6.C&amp;G.1.1 Explain the origins and structures of various governmental systems (e.g., democracy, absolute monarchy and constitutional monarchy).</a:t>
            </a:r>
          </a:p>
          <a:p>
            <a:endParaRPr lang="en-US" dirty="0" smtClean="0"/>
          </a:p>
          <a:p>
            <a:r>
              <a:rPr lang="en-US" dirty="0" smtClean="0"/>
              <a:t>6.C.1.2 Explain how religion transformed various societies, civilizations and regions (e.g., beliefs, practices and spread of Buddhism, Christianity, Confucianism, Hinduism, Islam and Judaism).</a:t>
            </a:r>
          </a:p>
          <a:p>
            <a:endParaRPr lang="en-US" dirty="0" smtClean="0"/>
          </a:p>
          <a:p>
            <a:r>
              <a:rPr lang="en-US" dirty="0" smtClean="0"/>
              <a:t>6.C.1.1 Analyze how cultural expressions reflected the values of civilizations, societies and regions (e.g., oral traditions, art, dance, music, literature, and architecture).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6.H.2.4 Explain the role that key historical figures and cultural groups had in transforming society (e.g., Mansa Musa, Confucius, Charlemagne and Qin Shi </a:t>
            </a:r>
            <a:r>
              <a:rPr lang="en-US" dirty="0" err="1" smtClean="0"/>
              <a:t>Huangdi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6.H.2.3 Explain how innovation and/or technology transformed civilizations, societies and regions over time (e.g., agricultural technology, weaponry, transportation and communication).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type of POLITICAL THOUGHT was China’s government based on?</a:t>
            </a:r>
          </a:p>
          <a:p>
            <a:endParaRPr lang="en-US" dirty="0" smtClean="0"/>
          </a:p>
          <a:p>
            <a:r>
              <a:rPr lang="en-US" dirty="0" smtClean="0"/>
              <a:t>What was China’s government structure called?</a:t>
            </a:r>
          </a:p>
          <a:p>
            <a:endParaRPr lang="en-US" dirty="0" smtClean="0"/>
          </a:p>
          <a:p>
            <a:r>
              <a:rPr lang="en-US" dirty="0" smtClean="0"/>
              <a:t>How did the “Mandate of Heaven” transform how the government of Ancient China?</a:t>
            </a:r>
          </a:p>
          <a:p>
            <a:endParaRPr lang="en-US" dirty="0" smtClean="0"/>
          </a:p>
          <a:p>
            <a:r>
              <a:rPr lang="en-US" dirty="0" smtClean="0"/>
              <a:t>How did the cultural art of the Terracotta Warriors express what China believed in the afterlife?</a:t>
            </a:r>
          </a:p>
          <a:p>
            <a:endParaRPr lang="en-US" dirty="0" smtClean="0"/>
          </a:p>
          <a:p>
            <a:r>
              <a:rPr lang="en-US" dirty="0" smtClean="0"/>
              <a:t>How did Qin Shi </a:t>
            </a:r>
            <a:r>
              <a:rPr lang="en-US" dirty="0" err="1" smtClean="0"/>
              <a:t>Huangdi</a:t>
            </a:r>
            <a:r>
              <a:rPr lang="en-US" dirty="0" smtClean="0"/>
              <a:t> transform Ancient China?</a:t>
            </a:r>
          </a:p>
          <a:p>
            <a:endParaRPr lang="en-US" dirty="0" smtClean="0"/>
          </a:p>
          <a:p>
            <a:r>
              <a:rPr lang="en-US" dirty="0" smtClean="0"/>
              <a:t>What weapon innovation led to the Unification of all of China?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of Heaven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beginning &amp; endings of Dynasties are because of the “Mandate of Heaven”</a:t>
            </a:r>
          </a:p>
          <a:p>
            <a:endParaRPr lang="en-US" dirty="0" smtClean="0"/>
          </a:p>
          <a:p>
            <a:r>
              <a:rPr lang="en-US" dirty="0" smtClean="0"/>
              <a:t>This is basically </a:t>
            </a:r>
          </a:p>
          <a:p>
            <a:endParaRPr lang="en-US" dirty="0" smtClean="0"/>
          </a:p>
          <a:p>
            <a:r>
              <a:rPr lang="en-US" dirty="0" smtClean="0"/>
              <a:t>Once the Mandate is disobeyed the gods allow the dynasty to be ripped apart and a new one starts</a:t>
            </a:r>
          </a:p>
          <a:p>
            <a:endParaRPr lang="en-US" dirty="0" smtClean="0"/>
          </a:p>
          <a:p>
            <a:r>
              <a:rPr lang="en-US" dirty="0" smtClean="0"/>
              <a:t>In short be nice &amp; don’t make the gods angry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506" r="-450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of Heaven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Mandate of Heaven was like the MORAL CODE of the Chinese Emperors</a:t>
            </a:r>
          </a:p>
          <a:p>
            <a:endParaRPr lang="en-US" dirty="0" smtClean="0"/>
          </a:p>
          <a:p>
            <a:r>
              <a:rPr lang="en-US" dirty="0" smtClean="0"/>
              <a:t>All Emperors knew they must follow these Mandate (rules) to have the gods favor them and their empire continue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506" r="-450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with a partner and answer…..</a:t>
            </a:r>
          </a:p>
          <a:p>
            <a:endParaRPr lang="en-US" dirty="0" smtClean="0"/>
          </a:p>
          <a:p>
            <a:r>
              <a:rPr lang="en-US" dirty="0" smtClean="0"/>
              <a:t>How did the “Mandate of Heaven” transform how the government of Ancient China?</a:t>
            </a:r>
          </a:p>
          <a:p>
            <a:endParaRPr lang="en-US" dirty="0" smtClean="0"/>
          </a:p>
          <a:p>
            <a:r>
              <a:rPr lang="en-US" dirty="0" smtClean="0"/>
              <a:t>What type of POLITICAL THOUGHT was China’s government based on?</a:t>
            </a:r>
          </a:p>
          <a:p>
            <a:endParaRPr lang="en-US" dirty="0" smtClean="0"/>
          </a:p>
          <a:p>
            <a:r>
              <a:rPr lang="en-US" dirty="0" smtClean="0"/>
              <a:t>What was China’s government structure called?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Dynasty to Warring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story of the Qin Dynasty (Chin) starts with the Zhou Dynasty</a:t>
            </a:r>
          </a:p>
          <a:p>
            <a:endParaRPr lang="en-US" dirty="0" smtClean="0"/>
          </a:p>
          <a:p>
            <a:r>
              <a:rPr lang="en-US" dirty="0" smtClean="0"/>
              <a:t>Zhou Dynasty was the kingdom that came before the Qin Dynasty (Chin)</a:t>
            </a:r>
          </a:p>
          <a:p>
            <a:endParaRPr lang="en-US" dirty="0" smtClean="0"/>
          </a:p>
          <a:p>
            <a:r>
              <a:rPr lang="en-US" dirty="0" smtClean="0"/>
              <a:t>Everything was going great for the Zhou Dynasty until they decided to disobey the MANDATE OF HEAVEN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6011" r="-1601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1461</Words>
  <Application>Microsoft Macintosh PowerPoint</Application>
  <PresentationFormat>On-screen Show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Ancient China</vt:lpstr>
      <vt:lpstr>Essential Standards</vt:lpstr>
      <vt:lpstr>Clarifying Objectives</vt:lpstr>
      <vt:lpstr>Clarifying Objectives</vt:lpstr>
      <vt:lpstr>Essential Questions</vt:lpstr>
      <vt:lpstr>Mandate of Heaven </vt:lpstr>
      <vt:lpstr>Mandate of Heaven </vt:lpstr>
      <vt:lpstr>Essential Questions</vt:lpstr>
      <vt:lpstr>From Dynasty to Warring States</vt:lpstr>
      <vt:lpstr>From Dynasty to Warring States</vt:lpstr>
      <vt:lpstr>Warring States</vt:lpstr>
      <vt:lpstr>Chinese Crossbow (Weapon Innovation) </vt:lpstr>
      <vt:lpstr>Chinese Crossbow (Weapon Innovation) </vt:lpstr>
      <vt:lpstr>Essential Questions</vt:lpstr>
      <vt:lpstr>Qin Dynasty (Chin)</vt:lpstr>
      <vt:lpstr>UNIFYING CHINA</vt:lpstr>
      <vt:lpstr>Essential Questions</vt:lpstr>
      <vt:lpstr>Great Wall of China</vt:lpstr>
      <vt:lpstr>Qin Shi Huang Gets Sick</vt:lpstr>
      <vt:lpstr>Qin Shi Huang’s Tomb</vt:lpstr>
      <vt:lpstr>Qin Shi Huang’s Tomb</vt:lpstr>
      <vt:lpstr>Terracotta Warriors</vt:lpstr>
      <vt:lpstr>Compare &amp; Contrast (Egypt &amp; China)</vt:lpstr>
      <vt:lpstr>Essential Questions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China</dc:title>
  <dc:creator>Andrew Garbisch</dc:creator>
  <cp:lastModifiedBy>Andrew Garbisch</cp:lastModifiedBy>
  <cp:revision>13</cp:revision>
  <dcterms:created xsi:type="dcterms:W3CDTF">2014-02-16T15:56:27Z</dcterms:created>
  <dcterms:modified xsi:type="dcterms:W3CDTF">2014-02-16T15:57:35Z</dcterms:modified>
</cp:coreProperties>
</file>