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82" r:id="rId11"/>
    <p:sldId id="266" r:id="rId12"/>
    <p:sldId id="267" r:id="rId13"/>
    <p:sldId id="268" r:id="rId14"/>
    <p:sldId id="269" r:id="rId15"/>
    <p:sldId id="281" r:id="rId16"/>
    <p:sldId id="270" r:id="rId17"/>
    <p:sldId id="272" r:id="rId18"/>
    <p:sldId id="271" r:id="rId19"/>
    <p:sldId id="274" r:id="rId20"/>
    <p:sldId id="275" r:id="rId21"/>
    <p:sldId id="276" r:id="rId22"/>
    <p:sldId id="277" r:id="rId23"/>
    <p:sldId id="279" r:id="rId24"/>
    <p:sldId id="280" r:id="rId25"/>
    <p:sldId id="283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2FF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205-F86E-254C-9720-C313D124C070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A66-DE12-4F45-B2B6-54E9C9439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205-F86E-254C-9720-C313D124C070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A66-DE12-4F45-B2B6-54E9C9439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205-F86E-254C-9720-C313D124C070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A66-DE12-4F45-B2B6-54E9C9439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205-F86E-254C-9720-C313D124C070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A66-DE12-4F45-B2B6-54E9C9439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205-F86E-254C-9720-C313D124C070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A66-DE12-4F45-B2B6-54E9C9439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205-F86E-254C-9720-C313D124C070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A66-DE12-4F45-B2B6-54E9C9439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205-F86E-254C-9720-C313D124C070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A66-DE12-4F45-B2B6-54E9C9439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205-F86E-254C-9720-C313D124C070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A66-DE12-4F45-B2B6-54E9C9439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205-F86E-254C-9720-C313D124C070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A66-DE12-4F45-B2B6-54E9C9439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205-F86E-254C-9720-C313D124C070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A66-DE12-4F45-B2B6-54E9C9439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9205-F86E-254C-9720-C313D124C070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7A66-DE12-4F45-B2B6-54E9C9439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12FFC4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99205-F86E-254C-9720-C313D124C070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87A66-DE12-4F45-B2B6-54E9C9439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3zyizEz9XU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Tvu0-a1HUX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Earth Systems &amp; Structures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Stewardship of the Earth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with a partner and answer….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Why is it important to monitor the quality of our soil, water &amp; air?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Killing Me Softly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 some time now HUMANS have been affecting the Lithosphere/Pedosphere which is affecting the SOIL QUALITY</a:t>
            </a:r>
          </a:p>
          <a:p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Logging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Pollution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Carbon Emissions</a:t>
            </a:r>
          </a:p>
          <a:p>
            <a:pPr marL="514350" indent="-514350">
              <a:buFont typeface="+mj-ea"/>
              <a:buAutoNum type="circleNumDbPlain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http://www.youtube.com/watch?v=3zyizEz9XUs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Logging has led to DEFORESTATION or cutting down of all the trees</a:t>
            </a:r>
          </a:p>
          <a:p>
            <a:endParaRPr lang="en-US" dirty="0" smtClean="0"/>
          </a:p>
          <a:p>
            <a:r>
              <a:rPr lang="en-US" dirty="0" smtClean="0"/>
              <a:t>This has led to all the good soil which is located on the top to be washed away when the rains come</a:t>
            </a:r>
          </a:p>
          <a:p>
            <a:endParaRPr lang="en-US" dirty="0" smtClean="0"/>
          </a:p>
          <a:p>
            <a:r>
              <a:rPr lang="en-US" dirty="0" smtClean="0"/>
              <a:t>Nothing can grow there anymore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123" r="-2123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Humans have polluted the Earth more than we can even imagine</a:t>
            </a:r>
          </a:p>
          <a:p>
            <a:endParaRPr lang="en-US" dirty="0" smtClean="0"/>
          </a:p>
          <a:p>
            <a:r>
              <a:rPr lang="en-US" dirty="0" smtClean="0"/>
              <a:t>It is killing the Lithosphere &amp; Pedosphere</a:t>
            </a:r>
          </a:p>
          <a:p>
            <a:endParaRPr lang="en-US" dirty="0" smtClean="0"/>
          </a:p>
          <a:p>
            <a:r>
              <a:rPr lang="en-US" dirty="0" smtClean="0"/>
              <a:t>Pollution…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Puts bad gasses into our atmosphere causing acid rain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Covers up land that could be used to grow crops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Contaminates water so animals can’t live in the ocean &amp; we can’t drink the water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Carbon Emissions come from factories &amp; cars</a:t>
            </a:r>
          </a:p>
          <a:p>
            <a:endParaRPr lang="en-US" dirty="0" smtClean="0"/>
          </a:p>
          <a:p>
            <a:r>
              <a:rPr lang="en-US" dirty="0" smtClean="0"/>
              <a:t>They are the main cause of Global Warming</a:t>
            </a:r>
          </a:p>
          <a:p>
            <a:endParaRPr lang="en-US" dirty="0" smtClean="0"/>
          </a:p>
          <a:p>
            <a:r>
              <a:rPr lang="en-US" dirty="0" smtClean="0"/>
              <a:t>The Earth’s Climate is getting warmer causing..</a:t>
            </a:r>
          </a:p>
          <a:p>
            <a:pPr lvl="1"/>
            <a:r>
              <a:rPr lang="en-US" dirty="0" smtClean="0"/>
              <a:t>Loss of habitat for animals</a:t>
            </a:r>
          </a:p>
          <a:p>
            <a:pPr lvl="1"/>
            <a:r>
              <a:rPr lang="en-US" dirty="0" smtClean="0"/>
              <a:t>Flooding from polar ice caps melting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123" r="-2123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with a partner and answer….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have HUMANS affected the environment when it comes to the quality of our soil?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Stewardship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Humans can fix this it is not too late</a:t>
            </a:r>
          </a:p>
          <a:p>
            <a:endParaRPr lang="en-US" dirty="0" smtClean="0"/>
          </a:p>
          <a:p>
            <a:r>
              <a:rPr lang="en-US" dirty="0" smtClean="0"/>
              <a:t>We must practice good STEWARDSHIP</a:t>
            </a:r>
          </a:p>
          <a:p>
            <a:endParaRPr lang="en-US" dirty="0" smtClean="0"/>
          </a:p>
          <a:p>
            <a:r>
              <a:rPr lang="en-US" dirty="0" smtClean="0"/>
              <a:t>Stewardship is the action of protecting &amp; taking responsibility for something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9973" b="-19973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must save our SOIL</a:t>
            </a:r>
          </a:p>
          <a:p>
            <a:endParaRPr lang="en-US" dirty="0" smtClean="0"/>
          </a:p>
          <a:p>
            <a:r>
              <a:rPr lang="en-US" dirty="0" smtClean="0"/>
              <a:t>Quality SOIL is the key to good Human Health</a:t>
            </a:r>
          </a:p>
          <a:p>
            <a:endParaRPr lang="en-US" dirty="0" smtClean="0"/>
          </a:p>
          <a:p>
            <a:r>
              <a:rPr lang="en-US" dirty="0" smtClean="0"/>
              <a:t>So what can we do…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Rotate Crops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Soil Conservation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Not Pollute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Plant Trees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Monitor the Lithosphere</a:t>
            </a:r>
          </a:p>
          <a:p>
            <a:pPr marL="914400" lvl="1" indent="-457200">
              <a:buFont typeface="+mj-ea"/>
              <a:buAutoNum type="circleNumDbPlain"/>
            </a:pP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3132" b="-63132"/>
          <a:stretch>
            <a:fillRect/>
          </a:stretch>
        </p:blipFill>
        <p:spPr>
          <a:xfrm>
            <a:off x="4495800" y="753666"/>
            <a:ext cx="4191000" cy="6104334"/>
          </a:xfrm>
        </p:spPr>
      </p:pic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Stewardship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People can practice good Stewardship by…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Planting Trees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Stop Pollution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Rotating Crops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Soil Conservation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Monitor the Lithosphere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3132" b="-63132"/>
          <a:stretch>
            <a:fillRect/>
          </a:stretch>
        </p:blipFill>
        <p:spPr>
          <a:xfrm>
            <a:off x="4495800" y="474530"/>
            <a:ext cx="4191000" cy="6210755"/>
          </a:xfrm>
        </p:spPr>
      </p:pic>
    </p:spTree>
  </p:cSld>
  <p:clrMapOvr>
    <a:masterClrMapping/>
  </p:clrMapOvr>
  <p:transition spd="slow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Planting trees is a great way to practice Stewardship</a:t>
            </a:r>
          </a:p>
          <a:p>
            <a:endParaRPr lang="en-US" dirty="0" smtClean="0"/>
          </a:p>
          <a:p>
            <a:r>
              <a:rPr lang="en-US" dirty="0" smtClean="0"/>
              <a:t>Planting trees will ensure that the top soil will stay and not be eroded away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2816" b="-22816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6.E.</a:t>
            </a:r>
            <a:r>
              <a:rPr lang="en-US" b="1" dirty="0" smtClean="0"/>
              <a:t>2 Understand </a:t>
            </a:r>
            <a:r>
              <a:rPr lang="en-US" b="1" dirty="0"/>
              <a:t>the structure of </a:t>
            </a:r>
            <a:r>
              <a:rPr lang="en-US" b="1" dirty="0" smtClean="0"/>
              <a:t>the earth </a:t>
            </a:r>
            <a:r>
              <a:rPr lang="en-US" b="1" dirty="0"/>
              <a:t>and how interactions of constructive and destructive forces have resulted in changes in the surface of the Earth over time and the effects of the lithosphere on humans.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Polluting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Cutting Pollution is a great way to practice Stewardship</a:t>
            </a:r>
          </a:p>
          <a:p>
            <a:endParaRPr lang="en-US" dirty="0" smtClean="0"/>
          </a:p>
          <a:p>
            <a:r>
              <a:rPr lang="en-US" dirty="0" smtClean="0"/>
              <a:t>Pollution is affecting Soil quality because factories &amp; cars are putting higher amounts of acid in the air</a:t>
            </a:r>
          </a:p>
          <a:p>
            <a:endParaRPr lang="en-US" dirty="0" smtClean="0"/>
          </a:p>
          <a:p>
            <a:r>
              <a:rPr lang="en-US" dirty="0" smtClean="0"/>
              <a:t>Acid comes down in Acid Rain which pollutes the soil &amp; kills plants &amp; crops</a:t>
            </a:r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051" b="-34051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Crop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Crop Rotation is a great way to practice Stewardship</a:t>
            </a:r>
          </a:p>
          <a:p>
            <a:endParaRPr lang="en-US" dirty="0" smtClean="0"/>
          </a:p>
          <a:p>
            <a:r>
              <a:rPr lang="en-US" dirty="0" smtClean="0"/>
              <a:t>Rotating Crops will make sure there is always enough nutrients in the soil</a:t>
            </a:r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3132" b="-63132"/>
          <a:stretch>
            <a:fillRect/>
          </a:stretch>
        </p:blipFill>
        <p:spPr>
          <a:xfrm>
            <a:off x="4495800" y="893232"/>
            <a:ext cx="4191000" cy="5964768"/>
          </a:xfrm>
        </p:spPr>
      </p:pic>
    </p:spTree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Conservation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Soil Conservation is a great way to practice Stewardship</a:t>
            </a:r>
          </a:p>
          <a:p>
            <a:endParaRPr lang="en-US" dirty="0" smtClean="0"/>
          </a:p>
          <a:p>
            <a:r>
              <a:rPr lang="en-US" dirty="0" smtClean="0"/>
              <a:t>Saving the soil we have is what Soil Conservation is </a:t>
            </a:r>
          </a:p>
          <a:p>
            <a:endParaRPr lang="en-US" dirty="0" smtClean="0"/>
          </a:p>
          <a:p>
            <a:r>
              <a:rPr lang="en-US" dirty="0" smtClean="0"/>
              <a:t>We can do this by putting Earth Worms in the soil &amp; also composting soil</a:t>
            </a:r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3390" b="-43390"/>
          <a:stretch>
            <a:fillRect/>
          </a:stretch>
        </p:blipFill>
        <p:spPr>
          <a:xfrm>
            <a:off x="4648200" y="1158411"/>
            <a:ext cx="4038600" cy="5415219"/>
          </a:xfrm>
        </p:spPr>
      </p:pic>
    </p:spTree>
  </p:cSld>
  <p:clrMapOvr>
    <a:masterClrMapping/>
  </p:clrMapOvr>
  <p:transition spd="slow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the Lithosphere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Monitoring the Lithosphere is a great way to practice Stewardship</a:t>
            </a:r>
          </a:p>
          <a:p>
            <a:endParaRPr lang="en-US" dirty="0" smtClean="0"/>
          </a:p>
          <a:p>
            <a:r>
              <a:rPr lang="en-US" dirty="0" smtClean="0"/>
              <a:t>Monitoring the Lithosphere saves soil because the pollutants will not get into the air &amp; water if we monitor the Lithosphere</a:t>
            </a:r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0336" r="-10336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Get with a partner and answer….</a:t>
            </a:r>
          </a:p>
          <a:p>
            <a:endParaRPr lang="en-US" dirty="0" smtClean="0"/>
          </a:p>
          <a:p>
            <a:r>
              <a:rPr lang="en-US" dirty="0" smtClean="0"/>
              <a:t>What are some things that we can do to improve the quality of our PEDOSPHERE?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Farming uses the land and soil to grow crops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How can farmers maintain good, healthy soil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Why is it important that farmers practice good stewardship of their land?</a:t>
            </a:r>
            <a:endParaRPr lang="en-US" dirty="0" smtClean="0"/>
          </a:p>
        </p:txBody>
      </p:sp>
    </p:spTree>
  </p:cSld>
  <p:clrMapOvr>
    <a:masterClrMapping/>
  </p:clrMapOvr>
  <p:transition spd="slow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Good Health of Humans going forward depends on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Monitoring the LITHOSPHERE/PEDOSPHERE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Good SOIL QUALITY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Stewardship </a:t>
            </a:r>
          </a:p>
          <a:p>
            <a:endParaRPr lang="en-US" dirty="0" smtClean="0"/>
          </a:p>
          <a:p>
            <a:r>
              <a:rPr lang="en-US" dirty="0" smtClean="0"/>
              <a:t>Humans have NEGITIVLY affected the Earth</a:t>
            </a:r>
          </a:p>
          <a:p>
            <a:endParaRPr lang="en-US" dirty="0" smtClean="0"/>
          </a:p>
          <a:p>
            <a:r>
              <a:rPr lang="en-US" dirty="0" smtClean="0"/>
              <a:t>Stewardship is the action of protecting &amp; taking responsibility for something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5 ways to practice good Stewardship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Planting Trees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Stop Pollution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Crop Rotation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Soil Conservation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Monitoring the LITHOSPHERE</a:t>
            </a:r>
          </a:p>
          <a:p>
            <a:pPr marL="914400" lvl="1" indent="-457200">
              <a:buFont typeface="+mj-ea"/>
              <a:buAutoNum type="circleNumDbPlain"/>
            </a:pPr>
            <a:endParaRPr lang="en-US" dirty="0" smtClean="0"/>
          </a:p>
          <a:p>
            <a:pPr marL="914400" lvl="1" indent="-457200">
              <a:buFont typeface="+mj-ea"/>
              <a:buAutoNum type="circleNumDbPlain"/>
            </a:pP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6.E.</a:t>
            </a:r>
            <a:r>
              <a:rPr lang="en-US" dirty="0" smtClean="0"/>
              <a:t>2.4 Conclude </a:t>
            </a:r>
            <a:r>
              <a:rPr lang="en-US" dirty="0"/>
              <a:t>that the good health of humans requires: monitoring the lithosphere, maintaining soil quality and stewardship.</a:t>
            </a:r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 to monitor the quality of our soil, water &amp; air?</a:t>
            </a:r>
          </a:p>
          <a:p>
            <a:endParaRPr lang="en-US" dirty="0" smtClean="0"/>
          </a:p>
          <a:p>
            <a:r>
              <a:rPr lang="en-US" dirty="0" smtClean="0"/>
              <a:t>How have HUMANS affected the environment when it comes to the quality of our soil?</a:t>
            </a:r>
          </a:p>
          <a:p>
            <a:endParaRPr lang="en-US" dirty="0" smtClean="0"/>
          </a:p>
          <a:p>
            <a:r>
              <a:rPr lang="en-US" dirty="0" smtClean="0"/>
              <a:t>What are some things that we can do to improve the quality of our PEDOSPHERE?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Health of All HUMANS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continue to ensure good health of the Human Race we must do 3 things…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Take care of our LITHOSPHERE/PEDOSPHERE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Maintain good SOIL QUALITY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Stewardship 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7157" b="-27157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Lithosphere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Lithosphere is the crust of the Earth</a:t>
            </a:r>
          </a:p>
          <a:p>
            <a:endParaRPr lang="en-US" dirty="0" smtClean="0"/>
          </a:p>
          <a:p>
            <a:r>
              <a:rPr lang="en-US" dirty="0" smtClean="0"/>
              <a:t>Lithosphere extends from the upper most part of the Mantle to the Crust of the Earth</a:t>
            </a:r>
          </a:p>
          <a:p>
            <a:endParaRPr lang="en-US" dirty="0" smtClean="0"/>
          </a:p>
          <a:p>
            <a:r>
              <a:rPr lang="en-US" dirty="0" smtClean="0"/>
              <a:t>Lithosphere is where all plants and animals live</a:t>
            </a:r>
          </a:p>
          <a:p>
            <a:endParaRPr lang="en-US" dirty="0" smtClean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0336" r="-10336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Pedosphere is the upper topmost part of the Lithosphere that interacts with the atmosphere, hydrosphere</a:t>
            </a:r>
          </a:p>
          <a:p>
            <a:endParaRPr lang="en-US" dirty="0" smtClean="0"/>
          </a:p>
          <a:p>
            <a:r>
              <a:rPr lang="en-US" dirty="0" smtClean="0"/>
              <a:t>The Pedosphere is where all SOIL FORMATION takes place because of the atmosphere, hydrosphere &amp; lithosphere coming together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http://www.youtube.com/watch?v=Tvu0-a1HUXc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Monitoring the LITHOSPHERE/PEDOSPHERE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Monitoring the Lithosphere is so important because it is where the Pedosphere is located</a:t>
            </a:r>
          </a:p>
          <a:p>
            <a:endParaRPr lang="en-US" dirty="0" smtClean="0"/>
          </a:p>
          <a:p>
            <a:r>
              <a:rPr lang="en-US" dirty="0" smtClean="0"/>
              <a:t>Monitoring the Pedosphere is so important because it is where SOIL FORMATION takes place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8277" b="-38277"/>
          <a:stretch>
            <a:fillRect/>
          </a:stretch>
        </p:blipFill>
        <p:spPr>
          <a:xfrm>
            <a:off x="4495800" y="614098"/>
            <a:ext cx="4191000" cy="6243902"/>
          </a:xfrm>
        </p:spPr>
      </p:pic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Maintaining good SOIL QUALITY is so important because plants grow in Quality soil ONLY</a:t>
            </a:r>
          </a:p>
          <a:p>
            <a:endParaRPr lang="en-US" dirty="0" smtClean="0"/>
          </a:p>
          <a:p>
            <a:r>
              <a:rPr lang="en-US" dirty="0" smtClean="0"/>
              <a:t>Plants are the beginning of all Ecosystems and without plants we would all DIE</a:t>
            </a:r>
          </a:p>
          <a:p>
            <a:endParaRPr lang="en-US" dirty="0" smtClean="0"/>
          </a:p>
          <a:p>
            <a:r>
              <a:rPr lang="en-US" dirty="0" smtClean="0"/>
              <a:t>Good SOIL QUALITY = MORE PLANTS = LIFE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6463" b="-26463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890</Words>
  <Application>Microsoft Macintosh PowerPoint</Application>
  <PresentationFormat>On-screen Show (4:3)</PresentationFormat>
  <Paragraphs>148</Paragraphs>
  <Slides>26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Earth Systems &amp; Structures</vt:lpstr>
      <vt:lpstr>Essential Standards</vt:lpstr>
      <vt:lpstr>Clarifying Objectives</vt:lpstr>
      <vt:lpstr>Essential Questions</vt:lpstr>
      <vt:lpstr>Good Health of All HUMANS</vt:lpstr>
      <vt:lpstr>Lithosphere</vt:lpstr>
      <vt:lpstr>Pedosphere</vt:lpstr>
      <vt:lpstr>Monitoring the LITHOSPHERE/PEDOSPHERE</vt:lpstr>
      <vt:lpstr>Soil Quality</vt:lpstr>
      <vt:lpstr>Essential Questions</vt:lpstr>
      <vt:lpstr>Killing Me Softly</vt:lpstr>
      <vt:lpstr>Logging</vt:lpstr>
      <vt:lpstr>Pollution</vt:lpstr>
      <vt:lpstr>Carbon Emissions</vt:lpstr>
      <vt:lpstr>Essential Questions</vt:lpstr>
      <vt:lpstr>Stewardship</vt:lpstr>
      <vt:lpstr>What can we Do?</vt:lpstr>
      <vt:lpstr>Stewardship</vt:lpstr>
      <vt:lpstr>Planting Trees</vt:lpstr>
      <vt:lpstr>Stop Polluting</vt:lpstr>
      <vt:lpstr>Crop Rotation</vt:lpstr>
      <vt:lpstr>Soil Conservation</vt:lpstr>
      <vt:lpstr>Monitor the Lithosphere</vt:lpstr>
      <vt:lpstr>Essential Questions</vt:lpstr>
      <vt:lpstr>EOG Questions</vt:lpstr>
      <vt:lpstr>Important Points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Systems &amp; Structures</dc:title>
  <dc:creator>Andrew Garbisch</dc:creator>
  <cp:lastModifiedBy>Andrew Garbisch</cp:lastModifiedBy>
  <cp:revision>6</cp:revision>
  <dcterms:created xsi:type="dcterms:W3CDTF">2013-12-30T18:45:00Z</dcterms:created>
  <dcterms:modified xsi:type="dcterms:W3CDTF">2013-12-30T18:45:17Z</dcterms:modified>
</cp:coreProperties>
</file>