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9" r:id="rId9"/>
    <p:sldId id="264" r:id="rId10"/>
    <p:sldId id="270" r:id="rId11"/>
    <p:sldId id="265" r:id="rId12"/>
    <p:sldId id="266" r:id="rId13"/>
    <p:sldId id="267" r:id="rId14"/>
    <p:sldId id="271" r:id="rId15"/>
    <p:sldId id="268" r:id="rId16"/>
    <p:sldId id="272" r:id="rId17"/>
    <p:sldId id="275" r:id="rId18"/>
    <p:sldId id="273" r:id="rId19"/>
    <p:sldId id="260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E3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330-486A-EC40-BA39-5C116F8CD587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D755-479F-9A43-941C-B4A88C27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330-486A-EC40-BA39-5C116F8CD587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D755-479F-9A43-941C-B4A88C27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330-486A-EC40-BA39-5C116F8CD587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D755-479F-9A43-941C-B4A88C27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330-486A-EC40-BA39-5C116F8CD587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D755-479F-9A43-941C-B4A88C27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330-486A-EC40-BA39-5C116F8CD587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D755-479F-9A43-941C-B4A88C27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330-486A-EC40-BA39-5C116F8CD587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D755-479F-9A43-941C-B4A88C27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330-486A-EC40-BA39-5C116F8CD587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D755-479F-9A43-941C-B4A88C27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330-486A-EC40-BA39-5C116F8CD587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D755-479F-9A43-941C-B4A88C27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330-486A-EC40-BA39-5C116F8CD587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D755-479F-9A43-941C-B4A88C27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330-486A-EC40-BA39-5C116F8CD587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D755-479F-9A43-941C-B4A88C27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330-486A-EC40-BA39-5C116F8CD587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D755-479F-9A43-941C-B4A88C27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 shadeToTitle="1">
        <a:gradFill flip="none" rotWithShape="1">
          <a:gsLst>
            <a:gs pos="0">
              <a:srgbClr val="FFE308"/>
            </a:gs>
            <a:gs pos="100000">
              <a:srgbClr val="FFFF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F1330-486A-EC40-BA39-5C116F8CD587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FD755-479F-9A43-941C-B4A88C27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 shadeToTitle="1"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Medieval Japan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Japanese Feudalism </a:t>
            </a:r>
          </a:p>
          <a:p>
            <a:endParaRPr lang="en-US" sz="4800" dirty="0" smtClean="0">
              <a:solidFill>
                <a:srgbClr val="FFFF00"/>
              </a:solidFill>
            </a:endParaRPr>
          </a:p>
          <a:p>
            <a:r>
              <a:rPr lang="en-US" sz="4800" dirty="0" smtClean="0">
                <a:solidFill>
                  <a:srgbClr val="FFFF00"/>
                </a:solidFill>
              </a:rPr>
              <a:t>1300’s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Emperor (King)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Although he was king he really didn’t have any power because Emperors were often very young boys</a:t>
            </a:r>
          </a:p>
          <a:p>
            <a:endParaRPr lang="en-US" dirty="0" smtClean="0"/>
          </a:p>
          <a:p>
            <a:r>
              <a:rPr lang="en-US" dirty="0" smtClean="0"/>
              <a:t>All the power &amp; decision making went to the…..</a:t>
            </a:r>
          </a:p>
          <a:p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808" b="-2480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Shogun (Military Leader)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Shogun was the military leader of Japan</a:t>
            </a:r>
          </a:p>
          <a:p>
            <a:endParaRPr lang="en-US" dirty="0" smtClean="0"/>
          </a:p>
          <a:p>
            <a:r>
              <a:rPr lang="en-US" dirty="0" smtClean="0"/>
              <a:t>He was the general &amp; because Japan was a warrior culture he had all the POWER</a:t>
            </a:r>
          </a:p>
          <a:p>
            <a:endParaRPr lang="en-US" dirty="0" smtClean="0"/>
          </a:p>
          <a:p>
            <a:r>
              <a:rPr lang="en-US" dirty="0" smtClean="0"/>
              <a:t>He was even more powerful than the Emperor</a:t>
            </a:r>
          </a:p>
          <a:p>
            <a:endParaRPr lang="en-US" dirty="0" smtClean="0"/>
          </a:p>
          <a:p>
            <a:r>
              <a:rPr lang="en-US" dirty="0" smtClean="0"/>
              <a:t>If the Shogun needed warriors for battle he would offer land to….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354" b="-3354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Daimyo (Land Owners)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Daimyo were the land holders of Japan</a:t>
            </a:r>
          </a:p>
          <a:p>
            <a:endParaRPr lang="en-US" dirty="0" smtClean="0"/>
          </a:p>
          <a:p>
            <a:r>
              <a:rPr lang="en-US" dirty="0" smtClean="0"/>
              <a:t>They had much land because every time that the Shogun needed soldiers he had to give land to the Daimyo in exchange for warriors</a:t>
            </a:r>
          </a:p>
          <a:p>
            <a:endParaRPr lang="en-US" dirty="0" smtClean="0"/>
          </a:p>
          <a:p>
            <a:r>
              <a:rPr lang="en-US" dirty="0" smtClean="0"/>
              <a:t>These Japanese warriors were called the….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424" b="-24424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Samurai (Warriors)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Samurai were the property of the Daimyo that they worked for</a:t>
            </a:r>
          </a:p>
          <a:p>
            <a:endParaRPr lang="en-US" dirty="0" smtClean="0"/>
          </a:p>
          <a:p>
            <a:r>
              <a:rPr lang="en-US" dirty="0" smtClean="0"/>
              <a:t>Samurai warriors would go to war for the Daimyo </a:t>
            </a:r>
          </a:p>
          <a:p>
            <a:endParaRPr lang="en-US" dirty="0" smtClean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6216" r="-6216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Samurai (Warriors)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the Samurai did a good job &amp; won a battle or brought back the heads of their enemies they would be given land as well to farm rice</a:t>
            </a:r>
          </a:p>
          <a:p>
            <a:endParaRPr lang="en-US" dirty="0" smtClean="0"/>
          </a:p>
          <a:p>
            <a:r>
              <a:rPr lang="en-US" dirty="0" smtClean="0"/>
              <a:t>Samurai would not work that land that was left to the….</a:t>
            </a:r>
          </a:p>
          <a:p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808" b="-2480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Peasants (Slaves)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Peasants worked the land of both the Daimyos &amp; Samurai</a:t>
            </a:r>
          </a:p>
          <a:p>
            <a:endParaRPr lang="en-US" dirty="0" smtClean="0"/>
          </a:p>
          <a:p>
            <a:r>
              <a:rPr lang="en-US" dirty="0" smtClean="0"/>
              <a:t>They worked the land in exchange for protection</a:t>
            </a:r>
          </a:p>
          <a:p>
            <a:endParaRPr lang="en-US" dirty="0" smtClean="0"/>
          </a:p>
          <a:p>
            <a:r>
              <a:rPr lang="en-US" dirty="0" smtClean="0"/>
              <a:t>They kept a little bit of the rice they grew &amp; animals they raised for themselves and the rest was given to the people above them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7241" b="-17241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Breakdown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Only 10% of the Japanese population was either a Emperor, Shogun, Daimyo, or Samurai</a:t>
            </a:r>
          </a:p>
          <a:p>
            <a:endParaRPr lang="en-US" dirty="0" smtClean="0"/>
          </a:p>
          <a:p>
            <a:r>
              <a:rPr lang="en-US" dirty="0" smtClean="0"/>
              <a:t>90% of the population were peasants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7241" b="-17241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with a partner and answer…</a:t>
            </a:r>
          </a:p>
          <a:p>
            <a:endParaRPr lang="en-US" dirty="0" smtClean="0"/>
          </a:p>
          <a:p>
            <a:r>
              <a:rPr lang="en-US" dirty="0" smtClean="0"/>
              <a:t>How did the Japanese Feudal System affect the Peasants (One positive affect, Once negative affect)?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Feudalism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you lived in Medieval Japan you would be broken down into one of 5 CLASSES</a:t>
            </a:r>
          </a:p>
          <a:p>
            <a:endParaRPr lang="en-US" dirty="0" smtClean="0"/>
          </a:p>
          <a:p>
            <a:r>
              <a:rPr lang="en-US" dirty="0" smtClean="0"/>
              <a:t>You were LOYAL to the CLASS above you</a:t>
            </a:r>
          </a:p>
          <a:p>
            <a:endParaRPr lang="en-US" dirty="0" smtClean="0"/>
          </a:p>
          <a:p>
            <a:r>
              <a:rPr lang="en-US" dirty="0" smtClean="0"/>
              <a:t>If you did well you were given LAND (unless you were a peasant)</a:t>
            </a:r>
            <a:endParaRPr lang="en-US" dirty="0"/>
          </a:p>
        </p:txBody>
      </p:sp>
      <p:pic>
        <p:nvPicPr>
          <p:cNvPr id="7" name="Content Placeholder 6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6755" b="-26755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b="1" dirty="0" smtClean="0"/>
              <a:t>Japanese Feudal Class Structure</a:t>
            </a:r>
          </a:p>
          <a:p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dirty="0" smtClean="0"/>
              <a:t>Shogun</a:t>
            </a:r>
            <a:r>
              <a:rPr lang="en-US" b="1" dirty="0" smtClean="0"/>
              <a:t> owned the land. </a:t>
            </a:r>
          </a:p>
          <a:p>
            <a:r>
              <a:rPr lang="en-US" b="1" dirty="0" smtClean="0"/>
              <a:t>The </a:t>
            </a:r>
            <a:r>
              <a:rPr lang="en-US" dirty="0" smtClean="0"/>
              <a:t>Shogun</a:t>
            </a:r>
            <a:r>
              <a:rPr lang="en-US" b="1" dirty="0" smtClean="0"/>
              <a:t> granted land to nobles in exchange for protection. </a:t>
            </a:r>
          </a:p>
          <a:p>
            <a:r>
              <a:rPr lang="en-US" dirty="0" smtClean="0"/>
              <a:t>Daimyo</a:t>
            </a:r>
            <a:r>
              <a:rPr lang="en-US" b="1" dirty="0" smtClean="0"/>
              <a:t> owned manors. </a:t>
            </a:r>
          </a:p>
          <a:p>
            <a:r>
              <a:rPr lang="en-US" b="1" dirty="0" smtClean="0"/>
              <a:t>Peasants were bound to the manors. </a:t>
            </a:r>
          </a:p>
          <a:p>
            <a:r>
              <a:rPr lang="en-US" b="1" dirty="0" smtClean="0"/>
              <a:t>Peasants worked the land in exchange for protection. </a:t>
            </a:r>
          </a:p>
          <a:p>
            <a:r>
              <a:rPr lang="en-US" b="1" dirty="0" smtClean="0"/>
              <a:t>Peasants paid rent and farmed the land for nobles. </a:t>
            </a:r>
          </a:p>
          <a:p>
            <a:r>
              <a:rPr lang="en-US" b="1" dirty="0" smtClean="0"/>
              <a:t>Peasants gave a percentage of their crops to nobles.</a:t>
            </a:r>
          </a:p>
          <a:p>
            <a:endParaRPr lang="en-US" b="1" dirty="0" smtClean="0"/>
          </a:p>
          <a:p>
            <a:r>
              <a:rPr lang="en-US" b="1" dirty="0" smtClean="0"/>
              <a:t>How did the feudal class structure affect the lives of the peasants? Explain one positive and one negative effect.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6.C.1 </a:t>
            </a:r>
            <a:r>
              <a:rPr lang="en-US" b="1" dirty="0" smtClean="0"/>
              <a:t>Explain how the behaviors and practices of individuals and groups influenced societies, civilizations and regions.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6.C.1.3 (Social Structure) Japan’s Social Structure was FEUDALISM</a:t>
            </a:r>
          </a:p>
          <a:p>
            <a:endParaRPr lang="en-US" dirty="0" smtClean="0"/>
          </a:p>
          <a:p>
            <a:r>
              <a:rPr lang="en-US" dirty="0" smtClean="0"/>
              <a:t>6.C.1.3 (Social Structure) FEDUALISM was based on LAND &amp; LOYALTY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Clarifying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6.C.1.3 Summarize systems of social structure within various civilizations and societies over time (e.g., Roman class structure, Indian caste system and feudal, matrilineal and </a:t>
            </a:r>
            <a:r>
              <a:rPr lang="en-US" dirty="0" err="1" smtClean="0"/>
              <a:t>patrilineal</a:t>
            </a:r>
            <a:r>
              <a:rPr lang="en-US" dirty="0" smtClean="0"/>
              <a:t> societies).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the Japanese Feudal System affect the Peasants (One positive affect, Once negative affect)?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Structure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Social Structure is how the people of a certain civilization are organized</a:t>
            </a:r>
          </a:p>
          <a:p>
            <a:endParaRPr lang="en-US" dirty="0" smtClean="0"/>
          </a:p>
          <a:p>
            <a:r>
              <a:rPr lang="en-US" dirty="0" smtClean="0"/>
              <a:t>It usually involves people being put into a class of people</a:t>
            </a:r>
          </a:p>
          <a:p>
            <a:endParaRPr lang="en-US" dirty="0" smtClean="0"/>
          </a:p>
          <a:p>
            <a:r>
              <a:rPr lang="en-US" dirty="0" smtClean="0"/>
              <a:t>Most Social Structures of civilizations fall into the categories of ….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Class Systems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Caste Systems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Feudalism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Matrilineal 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Patrilineal  </a:t>
            </a:r>
            <a:endParaRPr lang="en-US" dirty="0"/>
          </a:p>
        </p:txBody>
      </p:sp>
      <p:pic>
        <p:nvPicPr>
          <p:cNvPr id="7" name="Content Placeholder 6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4881" b="-14881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Medieval Japan Social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Medieval Japan’s Social Structure was Feudalism</a:t>
            </a:r>
          </a:p>
          <a:p>
            <a:endParaRPr lang="en-US" dirty="0" smtClean="0"/>
          </a:p>
          <a:p>
            <a:r>
              <a:rPr lang="en-US" dirty="0" smtClean="0"/>
              <a:t>Feudalism is a Social System based on….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Land Ownership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Loyalties 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Different Classes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41055" b="-41055"/>
          <a:stretch>
            <a:fillRect/>
          </a:stretch>
        </p:blipFill>
        <p:spPr>
          <a:xfrm>
            <a:off x="4648200" y="767621"/>
            <a:ext cx="4038600" cy="6434063"/>
          </a:xfrm>
        </p:spPr>
      </p:pic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Japanese Feudalism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Japanese Feudalism was based on being loyal to the Emperor &amp; Shogun</a:t>
            </a:r>
          </a:p>
          <a:p>
            <a:endParaRPr lang="en-US" dirty="0" smtClean="0"/>
          </a:p>
          <a:p>
            <a:r>
              <a:rPr lang="en-US" dirty="0" smtClean="0"/>
              <a:t>If you were loyal to the Emperor &amp; Shogun you were given land (as long as you were not a peasant)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974" b="-34974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Japanese Feudalism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Japanese people were broken down into 5 different classes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Emperor (King)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Shogun (Military Leader)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Daimyo (Nobles)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Samurai (Warriors)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Peasants (Slaves)  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4881" b="-14881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Emperor (King)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Emperor was the “king” of Japan </a:t>
            </a:r>
          </a:p>
          <a:p>
            <a:endParaRPr lang="en-US" dirty="0" smtClean="0"/>
          </a:p>
          <a:p>
            <a:r>
              <a:rPr lang="en-US" dirty="0" smtClean="0"/>
              <a:t>He was also considered to be a descendent of the gods </a:t>
            </a:r>
          </a:p>
          <a:p>
            <a:endParaRPr lang="en-US" dirty="0" smtClean="0"/>
          </a:p>
          <a:p>
            <a:r>
              <a:rPr lang="en-US" dirty="0" smtClean="0"/>
              <a:t>This made him DIVINE</a:t>
            </a:r>
          </a:p>
          <a:p>
            <a:endParaRPr lang="en-US" dirty="0" smtClean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1" b="-61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715</Words>
  <Application>Microsoft Macintosh PowerPoint</Application>
  <PresentationFormat>On-screen Show (4:3)</PresentationFormat>
  <Paragraphs>107</Paragraphs>
  <Slides>20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Medieval Japan</vt:lpstr>
      <vt:lpstr>Essential Standards</vt:lpstr>
      <vt:lpstr>Clarifying Objectives</vt:lpstr>
      <vt:lpstr>Essential Questions</vt:lpstr>
      <vt:lpstr>Social Structure</vt:lpstr>
      <vt:lpstr>Medieval Japan Social Structure</vt:lpstr>
      <vt:lpstr>Japanese Feudalism</vt:lpstr>
      <vt:lpstr>Japanese Feudalism</vt:lpstr>
      <vt:lpstr>Emperor (King) </vt:lpstr>
      <vt:lpstr>Emperor (King) </vt:lpstr>
      <vt:lpstr>Shogun (Military Leader)</vt:lpstr>
      <vt:lpstr>Daimyo (Land Owners)</vt:lpstr>
      <vt:lpstr>Samurai (Warriors)</vt:lpstr>
      <vt:lpstr>Samurai (Warriors)</vt:lpstr>
      <vt:lpstr>Peasants (Slaves)</vt:lpstr>
      <vt:lpstr>Population Breakdown </vt:lpstr>
      <vt:lpstr>Essential Questions</vt:lpstr>
      <vt:lpstr>Keys to Feudalism</vt:lpstr>
      <vt:lpstr>EOG Questions</vt:lpstr>
      <vt:lpstr>Important Points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Medieval Japan</dc:title>
  <dc:creator>Andrew Garbisch</dc:creator>
  <cp:lastModifiedBy>Andrew Garbisch</cp:lastModifiedBy>
  <cp:revision>6</cp:revision>
  <dcterms:created xsi:type="dcterms:W3CDTF">2014-02-16T15:40:16Z</dcterms:created>
  <dcterms:modified xsi:type="dcterms:W3CDTF">2014-02-16T15:41:11Z</dcterms:modified>
</cp:coreProperties>
</file>