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6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29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FF2998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A093-2C51-2F49-9E56-6140F8160933}" type="datetimeFigureOut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CD2E-05C2-B947-9FFA-13BAAA2A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Ancient India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Indian Caste System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(Brahmin) </a:t>
            </a:r>
            <a:r>
              <a:rPr lang="en-US" dirty="0" err="1" smtClean="0"/>
              <a:t>Purusha’s</a:t>
            </a:r>
            <a:r>
              <a:rPr lang="en-US" dirty="0" smtClean="0"/>
              <a:t> head was the top of the pyramid/Indian Cast System &amp; was called Brahmin 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(</a:t>
            </a:r>
            <a:r>
              <a:rPr lang="en-US" dirty="0" err="1" smtClean="0"/>
              <a:t>Kshatriyas</a:t>
            </a:r>
            <a:r>
              <a:rPr lang="en-US" dirty="0" smtClean="0"/>
              <a:t>) Next part of the pyramid/Caste System were his arms called </a:t>
            </a:r>
            <a:r>
              <a:rPr lang="en-US" dirty="0" err="1" smtClean="0"/>
              <a:t>Kshatriyas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(</a:t>
            </a:r>
            <a:r>
              <a:rPr lang="en-US" dirty="0" err="1" smtClean="0"/>
              <a:t>Vaisyas</a:t>
            </a:r>
            <a:r>
              <a:rPr lang="en-US" dirty="0" smtClean="0"/>
              <a:t>) Next was the 3</a:t>
            </a:r>
            <a:r>
              <a:rPr lang="en-US" baseline="30000" dirty="0" smtClean="0"/>
              <a:t>rd</a:t>
            </a:r>
            <a:r>
              <a:rPr lang="en-US" dirty="0" smtClean="0"/>
              <a:t> section of the pyramid/Caste System which was the thighs of </a:t>
            </a:r>
            <a:r>
              <a:rPr lang="en-US" dirty="0" err="1" smtClean="0"/>
              <a:t>Purusha</a:t>
            </a:r>
            <a:r>
              <a:rPr lang="en-US" dirty="0" smtClean="0"/>
              <a:t> 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(</a:t>
            </a:r>
            <a:r>
              <a:rPr lang="en-US" dirty="0" err="1" smtClean="0"/>
              <a:t>Sudras</a:t>
            </a:r>
            <a:r>
              <a:rPr lang="en-US" dirty="0" smtClean="0"/>
              <a:t>) Lastly were the feet of </a:t>
            </a:r>
            <a:r>
              <a:rPr lang="en-US" dirty="0" err="1" smtClean="0"/>
              <a:t>Purusha</a:t>
            </a:r>
            <a:r>
              <a:rPr lang="en-US" dirty="0" smtClean="0"/>
              <a:t> which was the bottom of the Indian Caste System </a:t>
            </a:r>
          </a:p>
          <a:p>
            <a:pPr marL="514350" indent="-514350">
              <a:buFont typeface="+mj-ea"/>
              <a:buAutoNum type="circleNumDbPlain"/>
            </a:pPr>
            <a:endParaRPr lang="en-US" dirty="0"/>
          </a:p>
          <a:p>
            <a:pPr marL="514350" indent="-514350">
              <a:buFont typeface="+mj-ea"/>
              <a:buAutoNum type="circleNumDbPlain"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9632" b="-963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 (Brahmins)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Brahmins which were at the top of the pyramid</a:t>
            </a:r>
          </a:p>
          <a:p>
            <a:endParaRPr lang="en-US" dirty="0" smtClean="0"/>
          </a:p>
          <a:p>
            <a:r>
              <a:rPr lang="en-US" dirty="0" smtClean="0"/>
              <a:t>Head</a:t>
            </a:r>
          </a:p>
          <a:p>
            <a:endParaRPr lang="en-US" dirty="0" smtClean="0"/>
          </a:p>
          <a:p>
            <a:r>
              <a:rPr lang="en-US" dirty="0" smtClean="0"/>
              <a:t>Priests </a:t>
            </a:r>
          </a:p>
          <a:p>
            <a:endParaRPr lang="en-US" dirty="0" smtClean="0"/>
          </a:p>
          <a:p>
            <a:r>
              <a:rPr lang="en-US" dirty="0" smtClean="0"/>
              <a:t>They spoke to the </a:t>
            </a:r>
            <a:r>
              <a:rPr lang="en-US" dirty="0" err="1" smtClean="0"/>
              <a:t>god(s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785" b="-578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 (</a:t>
            </a:r>
            <a:r>
              <a:rPr lang="en-US" dirty="0" err="1" smtClean="0"/>
              <a:t>Kshatriyas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Kshatriyas</a:t>
            </a:r>
            <a:r>
              <a:rPr lang="en-US" dirty="0" smtClean="0"/>
              <a:t> were the second layer of the pyramid </a:t>
            </a:r>
          </a:p>
          <a:p>
            <a:endParaRPr lang="en-US" dirty="0" smtClean="0"/>
          </a:p>
          <a:p>
            <a:r>
              <a:rPr lang="en-US" dirty="0" smtClean="0"/>
              <a:t>Arms </a:t>
            </a:r>
          </a:p>
          <a:p>
            <a:endParaRPr lang="en-US" dirty="0" smtClean="0"/>
          </a:p>
          <a:p>
            <a:r>
              <a:rPr lang="en-US" dirty="0" smtClean="0"/>
              <a:t>Warriors of the religion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029" r="-1302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 (</a:t>
            </a:r>
            <a:r>
              <a:rPr lang="en-US" dirty="0" err="1" smtClean="0"/>
              <a:t>Vaisyas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Vaisyas</a:t>
            </a:r>
            <a:r>
              <a:rPr lang="en-US" dirty="0" smtClean="0"/>
              <a:t> was the 3</a:t>
            </a:r>
            <a:r>
              <a:rPr lang="en-US" baseline="30000" dirty="0" smtClean="0"/>
              <a:t>rd</a:t>
            </a:r>
            <a:r>
              <a:rPr lang="en-US" dirty="0" smtClean="0"/>
              <a:t> layer of the Indian Caste System</a:t>
            </a:r>
          </a:p>
          <a:p>
            <a:endParaRPr lang="en-US" dirty="0" smtClean="0"/>
          </a:p>
          <a:p>
            <a:r>
              <a:rPr lang="en-US" dirty="0" smtClean="0"/>
              <a:t>Thighs </a:t>
            </a:r>
          </a:p>
          <a:p>
            <a:endParaRPr lang="en-US" dirty="0" smtClean="0"/>
          </a:p>
          <a:p>
            <a:r>
              <a:rPr lang="en-US" dirty="0" smtClean="0"/>
              <a:t>Merchants (storeowners) Artisans (building designers)</a:t>
            </a:r>
          </a:p>
          <a:p>
            <a:endParaRPr lang="en-US" dirty="0" smtClean="0"/>
          </a:p>
          <a:p>
            <a:r>
              <a:rPr lang="en-US" dirty="0" smtClean="0"/>
              <a:t>They provide money for the priests &amp; warriors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810" b="-81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 (</a:t>
            </a:r>
            <a:r>
              <a:rPr lang="en-US" dirty="0" err="1" smtClean="0"/>
              <a:t>Sudras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Sudras</a:t>
            </a:r>
            <a:r>
              <a:rPr lang="en-US" dirty="0" smtClean="0"/>
              <a:t> was the last layer of the Indian Caste System</a:t>
            </a:r>
          </a:p>
          <a:p>
            <a:endParaRPr lang="en-US" dirty="0" smtClean="0"/>
          </a:p>
          <a:p>
            <a:r>
              <a:rPr lang="en-US" dirty="0" smtClean="0"/>
              <a:t>Feet </a:t>
            </a:r>
          </a:p>
          <a:p>
            <a:endParaRPr lang="en-US" dirty="0" smtClean="0"/>
          </a:p>
          <a:p>
            <a:r>
              <a:rPr lang="en-US" dirty="0" smtClean="0"/>
              <a:t>Slaves &amp; farmers </a:t>
            </a:r>
          </a:p>
          <a:p>
            <a:endParaRPr lang="en-US" dirty="0" smtClean="0"/>
          </a:p>
          <a:p>
            <a:r>
              <a:rPr lang="en-US" dirty="0" smtClean="0"/>
              <a:t>Foundation of the Indian Caste System </a:t>
            </a:r>
          </a:p>
          <a:p>
            <a:endParaRPr lang="en-US" dirty="0" smtClean="0"/>
          </a:p>
          <a:p>
            <a:r>
              <a:rPr lang="en-US" dirty="0" smtClean="0"/>
              <a:t>Provided food for everyone &amp; built everything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063" r="-306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Dharma (JOB)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individuals role (job) in LIFE &amp; SOCIETY</a:t>
            </a:r>
          </a:p>
          <a:p>
            <a:endParaRPr lang="en-US" dirty="0" smtClean="0"/>
          </a:p>
          <a:p>
            <a:r>
              <a:rPr lang="en-US" dirty="0" smtClean="0"/>
              <a:t>Dharma is solely dependent by birth/caste</a:t>
            </a:r>
          </a:p>
          <a:p>
            <a:endParaRPr lang="en-US" dirty="0" smtClean="0"/>
          </a:p>
          <a:p>
            <a:r>
              <a:rPr lang="en-US" dirty="0" smtClean="0"/>
              <a:t>If you are a </a:t>
            </a:r>
            <a:r>
              <a:rPr lang="en-US" dirty="0" err="1" smtClean="0"/>
              <a:t>sudra</a:t>
            </a:r>
            <a:r>
              <a:rPr lang="en-US" dirty="0" smtClean="0"/>
              <a:t> that will be your role &amp; you should never try to be anything but a </a:t>
            </a:r>
            <a:r>
              <a:rPr lang="en-US" dirty="0" err="1" smtClean="0"/>
              <a:t>sudra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Doing your Dharma would give you chance to have a better “Next Life”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7046" r="-1704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Why is it important to do your Dharma and not somebody else's?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6.C.1.3</a:t>
            </a:r>
            <a:r>
              <a:rPr lang="en-US" dirty="0" smtClean="0"/>
              <a:t> (Social Structure: Indian Caste System) The Indians had a Caste System. Your social status in this system is whatever your parents status was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6.C.1.2</a:t>
            </a:r>
            <a:r>
              <a:rPr lang="en-US" dirty="0" smtClean="0"/>
              <a:t> (Religion: Hinduism) The Indians believed in Hinduism which utilizes Dharma or one’s job on Earth. You must do YOUR job &amp; not someone else's so you can have a better life next time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6.C.</a:t>
            </a:r>
            <a:r>
              <a:rPr lang="en-US" dirty="0" smtClean="0"/>
              <a:t>1 </a:t>
            </a:r>
            <a:r>
              <a:rPr lang="en-US" b="1" dirty="0" smtClean="0"/>
              <a:t>Explain </a:t>
            </a:r>
            <a:r>
              <a:rPr lang="en-US" b="1" dirty="0" smtClean="0"/>
              <a:t>how the behaviors and practices of individuals and groups influenced societies, civilizations and regions.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6.C.</a:t>
            </a:r>
            <a:r>
              <a:rPr lang="en-US" dirty="0" smtClean="0"/>
              <a:t>1.3 Summarize </a:t>
            </a:r>
            <a:r>
              <a:rPr lang="en-US" dirty="0" smtClean="0"/>
              <a:t>systems of social structure within various civilizations and societies over time (e.g., Roman class structure, Indian caste system and feudal, matrilineal and </a:t>
            </a:r>
            <a:r>
              <a:rPr lang="en-US" dirty="0" err="1" smtClean="0"/>
              <a:t>patrilineal</a:t>
            </a:r>
            <a:r>
              <a:rPr lang="en-US" dirty="0" smtClean="0"/>
              <a:t> societies)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6.C.</a:t>
            </a:r>
            <a:r>
              <a:rPr lang="en-US" dirty="0" smtClean="0"/>
              <a:t>1.2 Explain </a:t>
            </a:r>
            <a:r>
              <a:rPr lang="en-US" dirty="0" smtClean="0"/>
              <a:t>how religion transformed various societies, civilizations and regions (e.g., beliefs, practices and spread of Buddhism, Christianity, Confucianism, Hinduism, Islam and Judaism).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Indian Caste System depend on?</a:t>
            </a:r>
          </a:p>
          <a:p>
            <a:endParaRPr lang="en-US" dirty="0" smtClean="0"/>
          </a:p>
          <a:p>
            <a:r>
              <a:rPr lang="en-US" dirty="0" smtClean="0"/>
              <a:t>Why is it important to do your Dharma and not somebody else's?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Social Structure is how the people of a certain civilization are organized</a:t>
            </a:r>
          </a:p>
          <a:p>
            <a:endParaRPr lang="en-US" dirty="0" smtClean="0"/>
          </a:p>
          <a:p>
            <a:r>
              <a:rPr lang="en-US" dirty="0" smtClean="0"/>
              <a:t>It usually involves people being put into a class of people</a:t>
            </a:r>
          </a:p>
          <a:p>
            <a:endParaRPr lang="en-US" dirty="0" smtClean="0"/>
          </a:p>
          <a:p>
            <a:r>
              <a:rPr lang="en-US" dirty="0" smtClean="0"/>
              <a:t>Most Social Structures of civilizations fall into the categories of 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Class Systems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Caste Systems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Feudalism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Matrilineal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Patrilineal  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2165" b="-2216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Caste System is a Social Class System that solely depends on….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YOU ARE WHAT YOUR PARENTS ARE</a:t>
            </a:r>
          </a:p>
          <a:p>
            <a:endParaRPr lang="en-US" dirty="0" smtClean="0"/>
          </a:p>
          <a:p>
            <a:r>
              <a:rPr lang="en-US" dirty="0" smtClean="0"/>
              <a:t>If you were born into a certain class of people you would never be able to be a part of another SOCIAL CLASS in your lifetime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450" b="-2745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What did the Indian Caste System depend 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Ancient India the Social Class Structure was a CASTE SYSTEM</a:t>
            </a:r>
          </a:p>
          <a:p>
            <a:endParaRPr lang="en-US" dirty="0" smtClean="0"/>
          </a:p>
          <a:p>
            <a:r>
              <a:rPr lang="en-US" dirty="0" smtClean="0"/>
              <a:t>As you remember a CASTE SYSTEM is….</a:t>
            </a:r>
          </a:p>
          <a:p>
            <a:endParaRPr lang="en-US" dirty="0" smtClean="0"/>
          </a:p>
          <a:p>
            <a:r>
              <a:rPr lang="en-US" dirty="0" smtClean="0"/>
              <a:t>You are what your parents were </a:t>
            </a:r>
          </a:p>
          <a:p>
            <a:endParaRPr lang="en-US" dirty="0" smtClean="0"/>
          </a:p>
          <a:p>
            <a:r>
              <a:rPr lang="en-US" dirty="0" smtClean="0"/>
              <a:t>If your parents were kings you would be a king if your parents were slaves you will be a slave</a:t>
            </a:r>
          </a:p>
          <a:p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9632" b="-963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Indian Caste System was based from the Universe Pervading Spirit </a:t>
            </a:r>
            <a:r>
              <a:rPr lang="en-US" dirty="0" err="1" smtClean="0"/>
              <a:t>Purusha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broke the Spirit into 4 different parts</a:t>
            </a:r>
          </a:p>
          <a:p>
            <a:endParaRPr lang="en-US" dirty="0" smtClean="0"/>
          </a:p>
          <a:p>
            <a:r>
              <a:rPr lang="en-US" dirty="0" smtClean="0"/>
              <a:t>Each of these parts were a different part of the Indian Caste System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9632" b="-963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672</Words>
  <Application>Microsoft Macintosh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Ancient India</vt:lpstr>
      <vt:lpstr>Essential Standards</vt:lpstr>
      <vt:lpstr>Clarifying Objectives</vt:lpstr>
      <vt:lpstr>Essential Questions</vt:lpstr>
      <vt:lpstr>Social Structure</vt:lpstr>
      <vt:lpstr>Caste System</vt:lpstr>
      <vt:lpstr>Essential Questions</vt:lpstr>
      <vt:lpstr>Indian Caste System</vt:lpstr>
      <vt:lpstr>Indian Caste System</vt:lpstr>
      <vt:lpstr>Indian Caste System</vt:lpstr>
      <vt:lpstr>Indian Caste System (Brahmins) </vt:lpstr>
      <vt:lpstr>Indian Caste System (Kshatriyas)</vt:lpstr>
      <vt:lpstr>Indian Caste System (Vaisyas) </vt:lpstr>
      <vt:lpstr>Indian Caste System (Sudras) </vt:lpstr>
      <vt:lpstr>Dharma (JOB)  </vt:lpstr>
      <vt:lpstr>Essential Questions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India</dc:title>
  <dc:creator>Andrew Garbisch</dc:creator>
  <cp:lastModifiedBy>Andrew Garbisch</cp:lastModifiedBy>
  <cp:revision>8</cp:revision>
  <dcterms:created xsi:type="dcterms:W3CDTF">2014-02-02T19:34:48Z</dcterms:created>
  <dcterms:modified xsi:type="dcterms:W3CDTF">2014-02-02T19:54:15Z</dcterms:modified>
</cp:coreProperties>
</file>