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1" r:id="rId7"/>
    <p:sldId id="262" r:id="rId8"/>
    <p:sldId id="263" r:id="rId9"/>
    <p:sldId id="270" r:id="rId10"/>
    <p:sldId id="264" r:id="rId11"/>
    <p:sldId id="265" r:id="rId12"/>
    <p:sldId id="275" r:id="rId13"/>
    <p:sldId id="266" r:id="rId14"/>
    <p:sldId id="267" r:id="rId15"/>
    <p:sldId id="268" r:id="rId16"/>
    <p:sldId id="272" r:id="rId17"/>
    <p:sldId id="269" r:id="rId18"/>
    <p:sldId id="26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9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FFC915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D8DA-094F-FB46-B48B-B2730FD18FD5}" type="datetimeFigureOut">
              <a:rPr lang="en-US" smtClean="0"/>
              <a:pPr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A03-4109-D74F-BF82-44FF6EA63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Europe in the Middle Ages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4158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European Social Structure</a:t>
            </a:r>
          </a:p>
          <a:p>
            <a:r>
              <a:rPr lang="en-US" sz="6000" dirty="0" smtClean="0">
                <a:solidFill>
                  <a:schemeClr val="bg1"/>
                </a:solidFill>
              </a:rPr>
              <a:t>Feudalism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800 -1400 A.D.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Kings &amp; Queens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King &amp; Queen owned all the land</a:t>
            </a:r>
          </a:p>
          <a:p>
            <a:endParaRPr lang="en-US" dirty="0" smtClean="0"/>
          </a:p>
          <a:p>
            <a:r>
              <a:rPr lang="en-US" dirty="0" smtClean="0"/>
              <a:t>They were at the very top of the Feudal Social Structure</a:t>
            </a:r>
          </a:p>
          <a:p>
            <a:endParaRPr lang="en-US" dirty="0" smtClean="0"/>
          </a:p>
          <a:p>
            <a:r>
              <a:rPr lang="en-US" dirty="0" smtClean="0"/>
              <a:t>King &amp; Queen would reward Nobles by giving them land</a:t>
            </a:r>
          </a:p>
          <a:p>
            <a:endParaRPr lang="en-US" dirty="0" smtClean="0"/>
          </a:p>
          <a:p>
            <a:r>
              <a:rPr lang="en-US" dirty="0" smtClean="0"/>
              <a:t>They could take it back at anytime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1641" b="-3164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Nobles were very high class people that owned a large amount of land</a:t>
            </a:r>
          </a:p>
          <a:p>
            <a:endParaRPr lang="en-US" dirty="0" smtClean="0"/>
          </a:p>
          <a:p>
            <a:r>
              <a:rPr lang="en-US" dirty="0" smtClean="0"/>
              <a:t>Nobles oversaw the Knights and the army &amp; decided when to send them to battle</a:t>
            </a:r>
          </a:p>
          <a:p>
            <a:endParaRPr lang="en-US" dirty="0" smtClean="0"/>
          </a:p>
          <a:p>
            <a:r>
              <a:rPr lang="en-US" dirty="0" smtClean="0"/>
              <a:t>They would give land to a Knight for bravery in battle as a reward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752" r="-775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Manors were large plantations that vassals had to work on</a:t>
            </a:r>
          </a:p>
          <a:p>
            <a:endParaRPr lang="en-US" dirty="0" smtClean="0"/>
          </a:p>
          <a:p>
            <a:r>
              <a:rPr lang="en-US" dirty="0" smtClean="0"/>
              <a:t>Manors usually included a beautiful house where the noble lived</a:t>
            </a:r>
          </a:p>
          <a:p>
            <a:endParaRPr lang="en-US" dirty="0" smtClean="0"/>
          </a:p>
          <a:p>
            <a:r>
              <a:rPr lang="en-US" dirty="0" smtClean="0"/>
              <a:t>Also included hundreds of acres of land for farming land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2068" b="-62068"/>
          <a:stretch>
            <a:fillRect/>
          </a:stretch>
        </p:blipFill>
        <p:spPr>
          <a:xfrm>
            <a:off x="4648200" y="614097"/>
            <a:ext cx="4038600" cy="6434063"/>
          </a:xfrm>
        </p:spPr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Knights provided the protection </a:t>
            </a:r>
          </a:p>
          <a:p>
            <a:endParaRPr lang="en-US" dirty="0" smtClean="0"/>
          </a:p>
          <a:p>
            <a:r>
              <a:rPr lang="en-US" dirty="0" smtClean="0"/>
              <a:t>Knights were professional warriors</a:t>
            </a:r>
          </a:p>
          <a:p>
            <a:endParaRPr lang="en-US" dirty="0" smtClean="0"/>
          </a:p>
          <a:p>
            <a:r>
              <a:rPr lang="en-US" dirty="0" smtClean="0"/>
              <a:t>Different from other warriors because they came from wealthy families &amp; were skilled fighters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200" r="-720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Craftsmen (Builders)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Craftsmen were part of the lower class</a:t>
            </a:r>
          </a:p>
          <a:p>
            <a:endParaRPr lang="en-US" dirty="0" smtClean="0"/>
          </a:p>
          <a:p>
            <a:r>
              <a:rPr lang="en-US" dirty="0" smtClean="0"/>
              <a:t>They still were very skilled </a:t>
            </a:r>
          </a:p>
          <a:p>
            <a:endParaRPr lang="en-US" dirty="0" smtClean="0"/>
          </a:p>
          <a:p>
            <a:r>
              <a:rPr lang="en-US" dirty="0" smtClean="0"/>
              <a:t>They were builders &amp; makers of tools</a:t>
            </a:r>
          </a:p>
          <a:p>
            <a:endParaRPr lang="en-US" dirty="0" smtClean="0"/>
          </a:p>
          <a:p>
            <a:r>
              <a:rPr lang="en-US" dirty="0" smtClean="0"/>
              <a:t>They owned a small amount of land usually on a farm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694" b="-1969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Vassals/Peasants/Serfs (Slaves)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Peasants/Serfs were the laborers of the land</a:t>
            </a:r>
          </a:p>
          <a:p>
            <a:endParaRPr lang="en-US" dirty="0" smtClean="0"/>
          </a:p>
          <a:p>
            <a:r>
              <a:rPr lang="en-US" dirty="0" smtClean="0"/>
              <a:t>They were essentially slaves</a:t>
            </a:r>
          </a:p>
          <a:p>
            <a:endParaRPr lang="en-US" dirty="0" smtClean="0"/>
          </a:p>
          <a:p>
            <a:r>
              <a:rPr lang="en-US" dirty="0" smtClean="0"/>
              <a:t>They worked on large plots of land that was owned by a Noble or Knight (plantation)</a:t>
            </a:r>
          </a:p>
          <a:p>
            <a:endParaRPr lang="en-US" dirty="0" smtClean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3917" b="-53917"/>
          <a:stretch>
            <a:fillRect/>
          </a:stretch>
        </p:blipFill>
        <p:spPr>
          <a:xfrm>
            <a:off x="4648200" y="711794"/>
            <a:ext cx="4038600" cy="5750183"/>
          </a:xfrm>
        </p:spPr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Vassals/Peasants/Serfs (Slaves)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gave all the food they grew to the vassal for which they worked</a:t>
            </a:r>
          </a:p>
          <a:p>
            <a:endParaRPr lang="en-US" dirty="0" smtClean="0"/>
          </a:p>
          <a:p>
            <a:r>
              <a:rPr lang="en-US" dirty="0" smtClean="0"/>
              <a:t>In exchange the vassals protected them from enemies</a:t>
            </a:r>
          </a:p>
          <a:p>
            <a:endParaRPr lang="en-US" dirty="0" smtClean="0"/>
          </a:p>
          <a:p>
            <a:r>
              <a:rPr lang="en-US" dirty="0" smtClean="0"/>
              <a:t>They were never allowed to own any land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3917" b="-53917"/>
          <a:stretch>
            <a:fillRect/>
          </a:stretch>
        </p:blipFill>
        <p:spPr>
          <a:xfrm>
            <a:off x="4648200" y="711794"/>
            <a:ext cx="4038600" cy="6146206"/>
          </a:xfrm>
        </p:spPr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Respect/Rewards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of the lower class showed their RESPECT of people in higher classes by SERVING them</a:t>
            </a:r>
          </a:p>
          <a:p>
            <a:endParaRPr lang="en-US" dirty="0" smtClean="0"/>
          </a:p>
          <a:p>
            <a:r>
              <a:rPr lang="en-US" dirty="0" smtClean="0"/>
              <a:t>The more you served your higher ups the more REWARDS you would get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571" b="1" dirty="0" smtClean="0"/>
              <a:t>European Feudal Class Structure</a:t>
            </a:r>
          </a:p>
          <a:p>
            <a:endParaRPr lang="en-US" b="1" dirty="0" smtClean="0"/>
          </a:p>
          <a:p>
            <a:r>
              <a:rPr lang="en-US" b="1" dirty="0" smtClean="0"/>
              <a:t>The king owned the land. </a:t>
            </a:r>
          </a:p>
          <a:p>
            <a:r>
              <a:rPr lang="en-US" b="1" dirty="0" smtClean="0"/>
              <a:t>The king granted land to nobles &amp; knights in exchange for protection. </a:t>
            </a:r>
          </a:p>
          <a:p>
            <a:r>
              <a:rPr lang="en-US" b="1" dirty="0" smtClean="0"/>
              <a:t>Nobles owned manors. </a:t>
            </a:r>
          </a:p>
          <a:p>
            <a:r>
              <a:rPr lang="en-US" b="1" dirty="0" smtClean="0"/>
              <a:t>Peasants were bound to the manors. </a:t>
            </a:r>
          </a:p>
          <a:p>
            <a:r>
              <a:rPr lang="en-US" b="1" dirty="0" smtClean="0"/>
              <a:t>Peasants worked the land in exchange for protection. </a:t>
            </a:r>
          </a:p>
          <a:p>
            <a:r>
              <a:rPr lang="en-US" b="1" dirty="0" smtClean="0"/>
              <a:t>Peasants paid rent and farmed the land for nobles. </a:t>
            </a:r>
          </a:p>
          <a:p>
            <a:r>
              <a:rPr lang="en-US" b="1" dirty="0" smtClean="0"/>
              <a:t>Peasants gave a percentage of their crops to nobles.</a:t>
            </a:r>
          </a:p>
          <a:p>
            <a:endParaRPr lang="en-US" b="1" dirty="0" smtClean="0"/>
          </a:p>
          <a:p>
            <a:r>
              <a:rPr lang="en-US" b="1" dirty="0" smtClean="0"/>
              <a:t>How did the feudal class structure affect the lives of the peasants? Explain one positive and one negative effect.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6.C.1.3 (Feudal System) Europe in the Middle Ages operated their society on a Feudal System</a:t>
            </a:r>
          </a:p>
          <a:p>
            <a:endParaRPr lang="en-US" dirty="0" smtClean="0"/>
          </a:p>
          <a:p>
            <a:r>
              <a:rPr lang="en-US" dirty="0" smtClean="0"/>
              <a:t>6.C.1.3 (Feudal System) Feudal System depended on how much LAND you OWNED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6.C.1.3 (Feudal System) King gave land to the Nobles who controlled the Knights</a:t>
            </a:r>
          </a:p>
          <a:p>
            <a:endParaRPr lang="en-US" dirty="0" smtClean="0"/>
          </a:p>
          <a:p>
            <a:r>
              <a:rPr lang="en-US" dirty="0" smtClean="0"/>
              <a:t>6.C.1.3 (Feudal System) Nobles gave land to the Knights in exchange for fighting wars &amp; protection</a:t>
            </a:r>
          </a:p>
          <a:p>
            <a:endParaRPr lang="en-US" dirty="0" smtClean="0"/>
          </a:p>
          <a:p>
            <a:r>
              <a:rPr lang="en-US" dirty="0" smtClean="0"/>
              <a:t>6.C.1.3 (Feudal System) peasants/slaves worked &amp; lived on the land for the Nobles &amp; Knights </a:t>
            </a:r>
            <a:r>
              <a:rPr lang="en-US" smtClean="0"/>
              <a:t>and </a:t>
            </a:r>
            <a:r>
              <a:rPr lang="en-US" smtClean="0"/>
              <a:t>provided </a:t>
            </a:r>
            <a:r>
              <a:rPr lang="en-US" dirty="0" smtClean="0"/>
              <a:t>food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6.C.1</a:t>
            </a:r>
            <a:r>
              <a:rPr lang="en-US" b="1" dirty="0" smtClean="0"/>
              <a:t>Explain 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6.C.1.3 Summarize systems of social structure within various civilizations and societies over time (e.g., Roman class structure, Indian caste system and feudal, matrilineal and </a:t>
            </a:r>
            <a:r>
              <a:rPr lang="en-US" dirty="0" err="1" smtClean="0"/>
              <a:t>patrilineal</a:t>
            </a:r>
            <a:r>
              <a:rPr lang="en-US" dirty="0" smtClean="0"/>
              <a:t> societies).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Feudal System depend on?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 Feudal System &amp; a Caste System?</a:t>
            </a:r>
          </a:p>
          <a:p>
            <a:endParaRPr lang="en-US" dirty="0" smtClean="0"/>
          </a:p>
          <a:p>
            <a:r>
              <a:rPr lang="en-US" dirty="0" smtClean="0"/>
              <a:t>How does the Feudal System affect the life of a peasant/serf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Social Structure is how the people of a certain civilization are organized</a:t>
            </a:r>
          </a:p>
          <a:p>
            <a:endParaRPr lang="en-US" dirty="0" smtClean="0"/>
          </a:p>
          <a:p>
            <a:r>
              <a:rPr lang="en-US" dirty="0" smtClean="0"/>
              <a:t>It usually involves people being put into a class of people</a:t>
            </a:r>
          </a:p>
          <a:p>
            <a:endParaRPr lang="en-US" dirty="0" smtClean="0"/>
          </a:p>
          <a:p>
            <a:r>
              <a:rPr lang="en-US" dirty="0" smtClean="0"/>
              <a:t>Most Social Structures of civilizations fall into the categories of 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Class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Caste Systems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Feudalism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Matrilineal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Patrilineal 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531" b="-2253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Feudalism is a Social Structure that is based on the OWNERSHIP of LAND by different people</a:t>
            </a:r>
          </a:p>
          <a:p>
            <a:endParaRPr lang="en-US" dirty="0" smtClean="0"/>
          </a:p>
          <a:p>
            <a:r>
              <a:rPr lang="en-US" dirty="0" smtClean="0"/>
              <a:t>Feudalism was the Social Structure of Europe in the Middle Ages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097" b="-2509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land do you 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more land you owned in Medieval Europe the higher you were in the Feudal System</a:t>
            </a:r>
          </a:p>
          <a:p>
            <a:endParaRPr lang="en-US" dirty="0" smtClean="0"/>
          </a:p>
          <a:p>
            <a:r>
              <a:rPr lang="en-US" dirty="0" smtClean="0"/>
              <a:t>Kings &amp; Queens were at the top of the Feudal System &amp; Peasants were at the bottom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European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Feudalism in Medieval Europe had 5 classes of people</a:t>
            </a:r>
          </a:p>
          <a:p>
            <a:endParaRPr lang="en-US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Kings &amp; Queens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Nobles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Knights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Craftsman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Serfs</a:t>
            </a:r>
          </a:p>
          <a:p>
            <a:pPr marL="914400" lvl="1" indent="-457200">
              <a:buNone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097" b="-2509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Class &amp; Lower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Upper Class of the Medieval European Feudal System were….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King &amp; Queen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Nobles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Knights</a:t>
            </a:r>
          </a:p>
          <a:p>
            <a:endParaRPr lang="en-US" dirty="0" smtClean="0"/>
          </a:p>
          <a:p>
            <a:r>
              <a:rPr lang="en-US" dirty="0" smtClean="0"/>
              <a:t>Lower Class in the Feudal System were…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Craftsmen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Vassals/Peasants/Serfs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3470" b="-1347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752</Words>
  <Application>Microsoft Macintosh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Europe in the Middle Ages</vt:lpstr>
      <vt:lpstr>Essential Standards</vt:lpstr>
      <vt:lpstr>Clarifying Objectives</vt:lpstr>
      <vt:lpstr>Essential Questions</vt:lpstr>
      <vt:lpstr>Social Structure</vt:lpstr>
      <vt:lpstr>Feudalism </vt:lpstr>
      <vt:lpstr>How much land do you own?</vt:lpstr>
      <vt:lpstr>Structure of European Feudalism</vt:lpstr>
      <vt:lpstr>Upper Class &amp; Lower Class</vt:lpstr>
      <vt:lpstr>Kings &amp; Queens</vt:lpstr>
      <vt:lpstr>Nobles</vt:lpstr>
      <vt:lpstr>Manors</vt:lpstr>
      <vt:lpstr>Knights</vt:lpstr>
      <vt:lpstr>Craftsmen (Builders)</vt:lpstr>
      <vt:lpstr>Vassals/Peasants/Serfs (Slaves) </vt:lpstr>
      <vt:lpstr>Vassals/Peasants/Serfs (Slaves) </vt:lpstr>
      <vt:lpstr>Respect/Rewards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in the Middle Ages</dc:title>
  <dc:creator>Andrew Garbisch</dc:creator>
  <cp:lastModifiedBy>Andrew Garbisch</cp:lastModifiedBy>
  <cp:revision>9</cp:revision>
  <dcterms:created xsi:type="dcterms:W3CDTF">2014-02-20T17:54:31Z</dcterms:created>
  <dcterms:modified xsi:type="dcterms:W3CDTF">2014-02-20T18:31:35Z</dcterms:modified>
</cp:coreProperties>
</file>