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79" r:id="rId8"/>
    <p:sldId id="276" r:id="rId9"/>
    <p:sldId id="277" r:id="rId10"/>
    <p:sldId id="269" r:id="rId11"/>
    <p:sldId id="273" r:id="rId12"/>
    <p:sldId id="274" r:id="rId13"/>
    <p:sldId id="275" r:id="rId14"/>
    <p:sldId id="261" r:id="rId15"/>
    <p:sldId id="264" r:id="rId16"/>
    <p:sldId id="265" r:id="rId17"/>
    <p:sldId id="267" r:id="rId18"/>
    <p:sldId id="266" r:id="rId19"/>
    <p:sldId id="268" r:id="rId20"/>
    <p:sldId id="270" r:id="rId21"/>
    <p:sldId id="272" r:id="rId22"/>
    <p:sldId id="278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7C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FEF-E268-6540-83A2-B96DA5E6F965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A0F-05EE-384C-95A6-A6209D0B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FEF-E268-6540-83A2-B96DA5E6F965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A0F-05EE-384C-95A6-A6209D0B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FEF-E268-6540-83A2-B96DA5E6F965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A0F-05EE-384C-95A6-A6209D0B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FEF-E268-6540-83A2-B96DA5E6F965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A0F-05EE-384C-95A6-A6209D0B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FEF-E268-6540-83A2-B96DA5E6F965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A0F-05EE-384C-95A6-A6209D0B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FEF-E268-6540-83A2-B96DA5E6F965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A0F-05EE-384C-95A6-A6209D0B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FEF-E268-6540-83A2-B96DA5E6F965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A0F-05EE-384C-95A6-A6209D0B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FEF-E268-6540-83A2-B96DA5E6F965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A0F-05EE-384C-95A6-A6209D0B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FEF-E268-6540-83A2-B96DA5E6F965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A0F-05EE-384C-95A6-A6209D0B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FEF-E268-6540-83A2-B96DA5E6F965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A0F-05EE-384C-95A6-A6209D0B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FEF-E268-6540-83A2-B96DA5E6F965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A0F-05EE-384C-95A6-A6209D0B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gradFill flip="none" rotWithShape="1">
          <a:gsLst>
            <a:gs pos="0">
              <a:srgbClr val="FF7C55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40FEF-E268-6540-83A2-B96DA5E6F965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73A0F-05EE-384C-95A6-A6209D0B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World Religion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17102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Confucianism</a:t>
            </a:r>
          </a:p>
          <a:p>
            <a:endParaRPr lang="en-US" sz="5400" dirty="0" smtClean="0">
              <a:solidFill>
                <a:schemeClr val="bg1"/>
              </a:solidFill>
            </a:endParaRPr>
          </a:p>
          <a:p>
            <a:r>
              <a:rPr lang="en-US" sz="5400" dirty="0" smtClean="0">
                <a:solidFill>
                  <a:schemeClr val="bg1"/>
                </a:solidFill>
              </a:rPr>
              <a:t>551 B.C.E.-Today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Mandate of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Mandate of Heaven was a book that was created that told how to create a peaceful government</a:t>
            </a:r>
          </a:p>
          <a:p>
            <a:endParaRPr lang="en-US" dirty="0" smtClean="0"/>
          </a:p>
          <a:p>
            <a:r>
              <a:rPr lang="en-US" dirty="0" smtClean="0"/>
              <a:t>It centered around everyone acting morally and the relationships everyone had with the people above them &amp; below them in society</a:t>
            </a:r>
          </a:p>
          <a:p>
            <a:endParaRPr lang="en-US" dirty="0" smtClean="0"/>
          </a:p>
          <a:p>
            <a:r>
              <a:rPr lang="en-US" dirty="0" smtClean="0"/>
              <a:t>It was like the Confucian BIBLE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4506" r="-4506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Mandate of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Mandate of Heaven book was based on the Ancient Chinese Emperors called the SAGE EMPORERS</a:t>
            </a:r>
          </a:p>
          <a:p>
            <a:endParaRPr lang="en-US" dirty="0" smtClean="0"/>
          </a:p>
          <a:p>
            <a:r>
              <a:rPr lang="en-US" dirty="0" smtClean="0"/>
              <a:t>These were the very first emperors of China and led peaceful China by acting morally toward everyone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4506" r="-4506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idea of REN is understanding &amp; practicing proper behavior in every individual situation</a:t>
            </a:r>
          </a:p>
          <a:p>
            <a:endParaRPr lang="en-US" dirty="0" smtClean="0"/>
          </a:p>
          <a:p>
            <a:r>
              <a:rPr lang="en-US" dirty="0" smtClean="0"/>
              <a:t>These have to do with how you act depending on what your relationship is &amp; if you are SUPERIOR or INFERIOR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3442" b="-33442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Lee has to do with rituals in Ancient China</a:t>
            </a:r>
          </a:p>
          <a:p>
            <a:endParaRPr lang="en-US" dirty="0" smtClean="0"/>
          </a:p>
          <a:p>
            <a:r>
              <a:rPr lang="en-US" dirty="0" smtClean="0"/>
              <a:t>Rituals usually centered around Elders of China (old people)</a:t>
            </a:r>
          </a:p>
          <a:p>
            <a:endParaRPr lang="en-US" dirty="0" smtClean="0"/>
          </a:p>
          <a:p>
            <a:r>
              <a:rPr lang="en-US" dirty="0" smtClean="0"/>
              <a:t>Lee is characterized by saying “RESPECT &amp; HONOR YOUR ELDERS”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of the Chinese State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Confucius believed that Confucianism could cure the problems of all the wars in China by creating a new SOCIETAL STRUCTURE</a:t>
            </a:r>
          </a:p>
          <a:p>
            <a:endParaRPr lang="en-US" dirty="0" smtClean="0"/>
          </a:p>
          <a:p>
            <a:r>
              <a:rPr lang="en-US" dirty="0" smtClean="0"/>
              <a:t>He believed this would fix China &amp; make it peaceful 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204" b="-34204"/>
          <a:stretch>
            <a:fillRect/>
          </a:stretch>
        </p:blipFill>
        <p:spPr>
          <a:xfrm>
            <a:off x="4648200" y="795536"/>
            <a:ext cx="4038600" cy="5792052"/>
          </a:xfrm>
        </p:spPr>
      </p:pic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Confucianism Religious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Confucianism was based on MORAL UPRIGHT BEHAVIOR</a:t>
            </a:r>
          </a:p>
          <a:p>
            <a:endParaRPr lang="en-US" dirty="0" smtClean="0"/>
          </a:p>
          <a:p>
            <a:r>
              <a:rPr lang="en-US" dirty="0" smtClean="0"/>
              <a:t>Everyone lived their life in relationship to other people</a:t>
            </a:r>
          </a:p>
          <a:p>
            <a:endParaRPr lang="en-US" dirty="0" smtClean="0"/>
          </a:p>
          <a:p>
            <a:r>
              <a:rPr lang="en-US" dirty="0" smtClean="0"/>
              <a:t>You were either a SUPERIOR or INFERIOR</a:t>
            </a:r>
          </a:p>
          <a:p>
            <a:endParaRPr lang="en-US" dirty="0" smtClean="0"/>
          </a:p>
          <a:p>
            <a:r>
              <a:rPr lang="en-US" dirty="0" smtClean="0"/>
              <a:t>You had to know your place in Society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204" b="-34204"/>
          <a:stretch>
            <a:fillRect/>
          </a:stretch>
        </p:blipFill>
        <p:spPr>
          <a:xfrm>
            <a:off x="4648200" y="1018844"/>
            <a:ext cx="4038600" cy="5526874"/>
          </a:xfrm>
        </p:spPr>
      </p:pic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Relationships of Confucianism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5 most important Relationships to</a:t>
            </a:r>
            <a:r>
              <a:rPr lang="en-US" dirty="0" smtClean="0"/>
              <a:t> Confucians </a:t>
            </a:r>
            <a:r>
              <a:rPr lang="en-US" dirty="0" smtClean="0"/>
              <a:t>are…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Father &amp; Son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Ruler &amp; Ruled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Husband &amp; Wife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Older Brother &amp; Younger Brother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Friend &amp; Friend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3442" b="-33442"/>
          <a:stretch>
            <a:fillRect/>
          </a:stretch>
        </p:blipFill>
        <p:spPr>
          <a:xfrm>
            <a:off x="4648200" y="990930"/>
            <a:ext cx="4038600" cy="5652485"/>
          </a:xfrm>
        </p:spPr>
      </p:pic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Filial Piety (Respect your Elders)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Filial Piety is respecting your parents or ancestors and treating them well </a:t>
            </a:r>
          </a:p>
          <a:p>
            <a:endParaRPr lang="en-US" dirty="0" smtClean="0"/>
          </a:p>
          <a:p>
            <a:r>
              <a:rPr lang="en-US" dirty="0" smtClean="0"/>
              <a:t>This was the basis of Confucianism </a:t>
            </a:r>
          </a:p>
          <a:p>
            <a:endParaRPr lang="en-US" dirty="0" smtClean="0"/>
          </a:p>
          <a:p>
            <a:r>
              <a:rPr lang="en-US" dirty="0" smtClean="0"/>
              <a:t>In the Societal model everyone had to give respect to the people that were either older or above them in Society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204" b="-34204"/>
          <a:stretch>
            <a:fillRect/>
          </a:stretch>
        </p:blipFill>
        <p:spPr>
          <a:xfrm>
            <a:off x="4648200" y="1158412"/>
            <a:ext cx="4038600" cy="5387306"/>
          </a:xfrm>
        </p:spPr>
      </p:pic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&amp; Son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Son must act respectfully at all times to his father</a:t>
            </a:r>
          </a:p>
          <a:p>
            <a:endParaRPr lang="en-US" dirty="0" smtClean="0"/>
          </a:p>
          <a:p>
            <a:r>
              <a:rPr lang="en-US" dirty="0" smtClean="0"/>
              <a:t>Father will act respectably but the son must earn the respect of his father</a:t>
            </a:r>
          </a:p>
          <a:p>
            <a:endParaRPr lang="en-US" dirty="0" smtClean="0"/>
          </a:p>
          <a:p>
            <a:r>
              <a:rPr lang="en-US" dirty="0" smtClean="0"/>
              <a:t>The ultimate goal is that all boys will become SUPERIOR men in society (JUNZE)</a:t>
            </a:r>
          </a:p>
          <a:p>
            <a:endParaRPr lang="en-US" dirty="0" smtClean="0"/>
          </a:p>
          <a:p>
            <a:r>
              <a:rPr lang="en-US" dirty="0" smtClean="0"/>
              <a:t>If all men or future men make JUNZE their goal society will run smoothly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4881" b="-14881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Confucian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same concept was true in Confucian Government</a:t>
            </a:r>
          </a:p>
          <a:p>
            <a:endParaRPr lang="en-US" dirty="0" smtClean="0"/>
          </a:p>
          <a:p>
            <a:r>
              <a:rPr lang="en-US" dirty="0" smtClean="0"/>
              <a:t>The Emperor or king acted as the father &amp; his people the sons</a:t>
            </a:r>
          </a:p>
          <a:p>
            <a:endParaRPr lang="en-US" dirty="0" smtClean="0"/>
          </a:p>
          <a:p>
            <a:r>
              <a:rPr lang="en-US" dirty="0" smtClean="0"/>
              <a:t>If everyone made it their goal to achieve JUNZE than government would function peacefully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284" b="-628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6.H.</a:t>
            </a:r>
            <a:r>
              <a:rPr lang="en-US" b="1" dirty="0" smtClean="0"/>
              <a:t>2 Understand </a:t>
            </a:r>
            <a:r>
              <a:rPr lang="en-US" b="1" dirty="0"/>
              <a:t>the political, economic and/or social significance of historical events, issues, individuals and cultural groups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dirty="0"/>
              <a:t>6.C&amp;G.1</a:t>
            </a:r>
            <a:r>
              <a:rPr lang="en-US" b="1" dirty="0"/>
              <a:t>Understand the development of government in various civilizations, societies and regions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dirty="0"/>
              <a:t>6.C.1</a:t>
            </a:r>
            <a:r>
              <a:rPr lang="en-US" b="1" dirty="0"/>
              <a:t>Explain how the behaviors and practices of individuals and groups influenced societies, civilizations and regions.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Confucian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Eventually Confucianism caught on in China which led to a peaceful state &amp; a new form of government</a:t>
            </a:r>
          </a:p>
          <a:p>
            <a:endParaRPr lang="en-US" dirty="0" smtClean="0"/>
          </a:p>
          <a:p>
            <a:r>
              <a:rPr lang="en-US" dirty="0" smtClean="0"/>
              <a:t>Confucius principles of moral behavior &amp; respecting ancestors lives today in modern China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204" b="-34204"/>
          <a:stretch>
            <a:fillRect/>
          </a:stretch>
        </p:blipFill>
        <p:spPr>
          <a:xfrm>
            <a:off x="4648200" y="1102584"/>
            <a:ext cx="4038600" cy="5359393"/>
          </a:xfrm>
        </p:spPr>
      </p:pic>
    </p:spTree>
  </p:cSld>
  <p:clrMapOvr>
    <a:masterClrMapping/>
  </p:clrMapOvr>
  <p:transition spd="slow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Confucian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Confucianism became the basis for Chinese…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Government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Education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Almost everything in China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204" b="-34204"/>
          <a:stretch>
            <a:fillRect/>
          </a:stretch>
        </p:blipFill>
        <p:spPr>
          <a:xfrm>
            <a:off x="4648200" y="921146"/>
            <a:ext cx="4038600" cy="5708312"/>
          </a:xfrm>
        </p:spPr>
      </p:pic>
    </p:spTree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with a partner and answer….</a:t>
            </a:r>
          </a:p>
          <a:p>
            <a:endParaRPr lang="en-US" dirty="0" smtClean="0"/>
          </a:p>
          <a:p>
            <a:r>
              <a:rPr lang="en-US" dirty="0" smtClean="0"/>
              <a:t>Why was Confucius a Historical figure to Ancient China?</a:t>
            </a:r>
          </a:p>
          <a:p>
            <a:endParaRPr lang="en-US" dirty="0" smtClean="0"/>
          </a:p>
          <a:p>
            <a:r>
              <a:rPr lang="en-US" dirty="0" smtClean="0"/>
              <a:t>How did Confucianism TRANSFORM Chinese society &amp; government?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6.H.2.4 (Key Historical Figure) Confucius was a Chinese man that transformed Chinese government &amp; religion by creating peace through a new religion/society  </a:t>
            </a:r>
          </a:p>
          <a:p>
            <a:endParaRPr lang="en-US" dirty="0" smtClean="0"/>
          </a:p>
          <a:p>
            <a:r>
              <a:rPr lang="en-US" dirty="0" smtClean="0"/>
              <a:t>6.C&amp;G.1.1 (Government Structure) A THEOCRACY is a government based on RELIGION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6.C&amp;G.1.2 (Political Thought) The political thought behind a Theocracy is acting based on RELIGIOUS PRINCIPLES</a:t>
            </a:r>
          </a:p>
          <a:p>
            <a:endParaRPr lang="en-US" dirty="0" smtClean="0"/>
          </a:p>
          <a:p>
            <a:r>
              <a:rPr lang="en-US" dirty="0" smtClean="0"/>
              <a:t>6.C.1.2 (Religion) Confucianism became a Chinese religion based on having high moral values &amp; treating everyone nicely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6.H.</a:t>
            </a:r>
            <a:r>
              <a:rPr lang="en-US" dirty="0" smtClean="0"/>
              <a:t>2.4 Explain </a:t>
            </a:r>
            <a:r>
              <a:rPr lang="en-US" dirty="0"/>
              <a:t>the role that key historical figures and cultural groups had in transforming society (e.g., Mansa Musa, Confucius, Charlemagne and Qin Shi </a:t>
            </a:r>
            <a:r>
              <a:rPr lang="en-US" dirty="0" err="1"/>
              <a:t>Huangdi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6.C&amp;G.</a:t>
            </a:r>
            <a:r>
              <a:rPr lang="en-US" dirty="0" smtClean="0"/>
              <a:t>1.1 Explain </a:t>
            </a:r>
            <a:r>
              <a:rPr lang="en-US" dirty="0"/>
              <a:t>the origins and structures of various governmental systems (e.g., democracy, absolute monarchy and constitutional monarchy).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6.C&amp;G.</a:t>
            </a:r>
            <a:r>
              <a:rPr lang="en-US" dirty="0" smtClean="0"/>
              <a:t>1.2 Summarize </a:t>
            </a:r>
            <a:r>
              <a:rPr lang="en-US" dirty="0"/>
              <a:t>the ideas that shaped political thought in various civilizations, societies and regions (e.g., divine right, equality, liberty, citizen participation and integration of religious principles)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6.C.</a:t>
            </a:r>
            <a:r>
              <a:rPr lang="en-US" dirty="0" smtClean="0"/>
              <a:t>1.2 Explain </a:t>
            </a:r>
            <a:r>
              <a:rPr lang="en-US" dirty="0"/>
              <a:t>how religion transformed various societies, civilizations and regions (e.g., beliefs, practices and spread of Buddhism, Christianity, Confucianism, Hinduism, Islam and Judaism)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Why was Confucius a Historical figure to Ancient China?</a:t>
            </a:r>
          </a:p>
          <a:p>
            <a:endParaRPr lang="en-US" dirty="0" smtClean="0"/>
          </a:p>
          <a:p>
            <a:r>
              <a:rPr lang="en-US" dirty="0" smtClean="0"/>
              <a:t>What form of government structure did China have during the time of Confucius?</a:t>
            </a:r>
          </a:p>
          <a:p>
            <a:endParaRPr lang="en-US" dirty="0" smtClean="0"/>
          </a:p>
          <a:p>
            <a:r>
              <a:rPr lang="en-US" dirty="0" smtClean="0"/>
              <a:t>What is a Theocracy?</a:t>
            </a:r>
          </a:p>
          <a:p>
            <a:endParaRPr lang="en-US" dirty="0" smtClean="0"/>
          </a:p>
          <a:p>
            <a:r>
              <a:rPr lang="en-US" dirty="0" smtClean="0"/>
              <a:t>What Political Thought was the idea behind Theocracy?</a:t>
            </a:r>
          </a:p>
          <a:p>
            <a:endParaRPr lang="en-US" dirty="0" smtClean="0"/>
          </a:p>
          <a:p>
            <a:r>
              <a:rPr lang="en-US" dirty="0" smtClean="0"/>
              <a:t>How did Confucianism TRANSFORM Chinese society &amp; government?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Confucius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Confucius was a Noble that lived right during the warring states period of Chinese history</a:t>
            </a:r>
          </a:p>
          <a:p>
            <a:endParaRPr lang="en-US" dirty="0" smtClean="0"/>
          </a:p>
          <a:p>
            <a:r>
              <a:rPr lang="en-US" dirty="0" smtClean="0"/>
              <a:t>He was tired of the Civil War that continued on &amp; on in China during that time</a:t>
            </a:r>
          </a:p>
          <a:p>
            <a:endParaRPr lang="en-US" dirty="0" smtClean="0"/>
          </a:p>
          <a:p>
            <a:r>
              <a:rPr lang="en-US" dirty="0" smtClean="0"/>
              <a:t>He believed that there was a peaceful answer to all the fighting by creating a new peaceful society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3029" r="-13029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Confucianism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Confucianism is a religion based on the “MANDATE of HEAVEN”</a:t>
            </a:r>
          </a:p>
          <a:p>
            <a:endParaRPr lang="en-US" dirty="0" smtClean="0"/>
          </a:p>
          <a:p>
            <a:r>
              <a:rPr lang="en-US" dirty="0" smtClean="0"/>
              <a:t>Confucianism taught that god in heaven wanted Chinese rulers to act with moral values instead of doing whatever they wanted</a:t>
            </a:r>
          </a:p>
          <a:p>
            <a:endParaRPr lang="en-US" dirty="0" smtClean="0"/>
          </a:p>
          <a:p>
            <a:r>
              <a:rPr lang="en-US" dirty="0" smtClean="0"/>
              <a:t>Confucianism was a SOCIETAL STRUCTURE as much as a religion that started with the Chinese Emperor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3029" r="-13029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&amp;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Confucianism </a:t>
            </a:r>
            <a:r>
              <a:rPr lang="en-US" dirty="0" smtClean="0"/>
              <a:t>became the government &amp; the religion of the Chinese people</a:t>
            </a:r>
          </a:p>
          <a:p>
            <a:endParaRPr lang="en-US" dirty="0" smtClean="0"/>
          </a:p>
          <a:p>
            <a:r>
              <a:rPr lang="en-US" dirty="0" smtClean="0"/>
              <a:t>It became a THEOCRACY</a:t>
            </a:r>
          </a:p>
          <a:p>
            <a:endParaRPr lang="en-US" dirty="0" smtClean="0"/>
          </a:p>
          <a:p>
            <a:r>
              <a:rPr lang="en-US" dirty="0" smtClean="0"/>
              <a:t>This is a government based upon RELIGIOUS PRINCIPLES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712" b="-24712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Confucianism (Theocracy)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Confucianism became a Theocracy </a:t>
            </a:r>
          </a:p>
          <a:p>
            <a:endParaRPr lang="en-US" dirty="0" smtClean="0"/>
          </a:p>
          <a:p>
            <a:r>
              <a:rPr lang="en-US" dirty="0" smtClean="0"/>
              <a:t>Theocracy is a government that is based on Religion</a:t>
            </a:r>
          </a:p>
          <a:p>
            <a:endParaRPr lang="en-US" dirty="0" smtClean="0"/>
          </a:p>
          <a:p>
            <a:r>
              <a:rPr lang="en-US" dirty="0" smtClean="0"/>
              <a:t>The Political Thought behind Theocracies are RELGIOUS PARTICIPATION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034" b="-603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Get with a partner and answer….</a:t>
            </a:r>
          </a:p>
          <a:p>
            <a:endParaRPr lang="en-US" dirty="0" smtClean="0"/>
          </a:p>
          <a:p>
            <a:r>
              <a:rPr lang="en-US" dirty="0" smtClean="0"/>
              <a:t>What form of government structure did China have during the time of Confucius?</a:t>
            </a:r>
          </a:p>
          <a:p>
            <a:endParaRPr lang="en-US" dirty="0" smtClean="0"/>
          </a:p>
          <a:p>
            <a:r>
              <a:rPr lang="en-US" dirty="0" smtClean="0"/>
              <a:t>What is a Theocracy?</a:t>
            </a:r>
          </a:p>
          <a:p>
            <a:endParaRPr lang="en-US" dirty="0" smtClean="0"/>
          </a:p>
          <a:p>
            <a:r>
              <a:rPr lang="en-US" dirty="0" smtClean="0"/>
              <a:t>What Political Thought was the idea behind Theocracy?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1025</Words>
  <Application>Microsoft Macintosh PowerPoint</Application>
  <PresentationFormat>On-screen Show (4:3)</PresentationFormat>
  <Paragraphs>146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World Religion</vt:lpstr>
      <vt:lpstr>Essential Standards</vt:lpstr>
      <vt:lpstr>Clarifying Objectives</vt:lpstr>
      <vt:lpstr>Essential Questions</vt:lpstr>
      <vt:lpstr>Confucius </vt:lpstr>
      <vt:lpstr>Confucianism </vt:lpstr>
      <vt:lpstr>Religion &amp; Government</vt:lpstr>
      <vt:lpstr>Confucianism (Theocracy)</vt:lpstr>
      <vt:lpstr>Essential Questions</vt:lpstr>
      <vt:lpstr>Mandate of Heaven</vt:lpstr>
      <vt:lpstr>Mandate of Heaven</vt:lpstr>
      <vt:lpstr>Ren </vt:lpstr>
      <vt:lpstr>Lee </vt:lpstr>
      <vt:lpstr>Health of the Chinese State</vt:lpstr>
      <vt:lpstr>Confucianism Religious Society</vt:lpstr>
      <vt:lpstr>5 Relationships of Confucianism </vt:lpstr>
      <vt:lpstr>Filial Piety (Respect your Elders) </vt:lpstr>
      <vt:lpstr>Father &amp; Son Relationship</vt:lpstr>
      <vt:lpstr>Confucian Government</vt:lpstr>
      <vt:lpstr>Confucian China</vt:lpstr>
      <vt:lpstr>Confucian China</vt:lpstr>
      <vt:lpstr>Essential Questions</vt:lpstr>
      <vt:lpstr>Important Points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Religion</dc:title>
  <dc:creator>Andrew Garbisch</dc:creator>
  <cp:lastModifiedBy>Andrew Garbisch</cp:lastModifiedBy>
  <cp:revision>9</cp:revision>
  <dcterms:created xsi:type="dcterms:W3CDTF">2014-02-08T19:01:59Z</dcterms:created>
  <dcterms:modified xsi:type="dcterms:W3CDTF">2014-02-08T19:13:11Z</dcterms:modified>
</cp:coreProperties>
</file>