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53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s/slide58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s/slide54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50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7.xml" ContentType="application/vnd.openxmlformats-officedocument.presentationml.slide+xml"/>
  <Override PartName="/ppt/slides/slide55.xml" ContentType="application/vnd.openxmlformats-officedocument.presentationml.slide+xml"/>
  <Override PartName="/ppt/slides/slide43.xml" ContentType="application/vnd.openxmlformats-officedocument.presentationml.slide+xml"/>
  <Override PartName="/ppt/slides/slide5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48.xml" ContentType="application/vnd.openxmlformats-officedocument.presentationml.slide+xml"/>
  <Override PartName="/ppt/slides/slide56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52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9.xml" ContentType="application/vnd.openxmlformats-officedocument.presentationml.slide+xml"/>
  <Override PartName="/ppt/slides/slide57.xml" ContentType="application/vnd.openxmlformats-officedocument.presentationml.slide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80" r:id="rId6"/>
    <p:sldId id="266" r:id="rId7"/>
    <p:sldId id="267" r:id="rId8"/>
    <p:sldId id="269" r:id="rId9"/>
    <p:sldId id="270" r:id="rId10"/>
    <p:sldId id="271" r:id="rId11"/>
    <p:sldId id="268" r:id="rId12"/>
    <p:sldId id="272" r:id="rId13"/>
    <p:sldId id="273" r:id="rId14"/>
    <p:sldId id="274" r:id="rId15"/>
    <p:sldId id="275" r:id="rId16"/>
    <p:sldId id="276" r:id="rId17"/>
    <p:sldId id="281" r:id="rId18"/>
    <p:sldId id="277" r:id="rId19"/>
    <p:sldId id="278" r:id="rId20"/>
    <p:sldId id="279" r:id="rId21"/>
    <p:sldId id="282" r:id="rId22"/>
    <p:sldId id="283" r:id="rId23"/>
    <p:sldId id="284" r:id="rId24"/>
    <p:sldId id="285" r:id="rId25"/>
    <p:sldId id="286" r:id="rId26"/>
    <p:sldId id="313" r:id="rId27"/>
    <p:sldId id="287" r:id="rId28"/>
    <p:sldId id="260" r:id="rId29"/>
    <p:sldId id="288" r:id="rId30"/>
    <p:sldId id="293" r:id="rId31"/>
    <p:sldId id="294" r:id="rId32"/>
    <p:sldId id="289" r:id="rId33"/>
    <p:sldId id="290" r:id="rId34"/>
    <p:sldId id="291" r:id="rId35"/>
    <p:sldId id="292" r:id="rId36"/>
    <p:sldId id="295" r:id="rId37"/>
    <p:sldId id="296" r:id="rId38"/>
    <p:sldId id="307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257" r:id="rId50"/>
    <p:sldId id="308" r:id="rId51"/>
    <p:sldId id="309" r:id="rId52"/>
    <p:sldId id="310" r:id="rId53"/>
    <p:sldId id="312" r:id="rId54"/>
    <p:sldId id="314" r:id="rId55"/>
    <p:sldId id="311" r:id="rId56"/>
    <p:sldId id="262" r:id="rId57"/>
    <p:sldId id="258" r:id="rId58"/>
    <p:sldId id="261" r:id="rId5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100000">
              <a:srgbClr val="FFFFF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0868-BA9E-B843-BC02-C109A048EA56}" type="datetimeFigureOut">
              <a:rPr lang="en-US" smtClean="0"/>
              <a:t>10/7/12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4DBE0-F434-574E-9F0B-C26B63C958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history.com/topics/columbus-day/videos%23columbus-ships-are-marvels-of-engineerin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history.com/videos/christopher-columbus-sets-sail%23columbus-faces-down-the-mutinous-crew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hyperlink" Target="http://www.teachingheart.net/columbus.ht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1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5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6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7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8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9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0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1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0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0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2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3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4.jpe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5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6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7.jpe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8.jpeg"/><Relationship Id="rId3" Type="http://schemas.openxmlformats.org/officeDocument/2006/relationships/hyperlink" Target="http://www.history.com/videos/christopher-columbus-sets-sail%23columbus-quest-for-gol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9.jpe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1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8.jpeg"/><Relationship Id="rId3" Type="http://schemas.openxmlformats.org/officeDocument/2006/relationships/hyperlink" Target="http://www.history.com/topics/columbus-day/videos%23columbus-book-of-privileges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8.jpeg"/><Relationship Id="rId3" Type="http://schemas.openxmlformats.org/officeDocument/2006/relationships/hyperlink" Target="http://www.history.com/topics/columbus-controversy/videos%23christopher-columbus-man-and-myth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0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1.jpeg"/><Relationship Id="rId3" Type="http://schemas.openxmlformats.org/officeDocument/2006/relationships/hyperlink" Target="http://www.history.com/topics/leif-eriksson/videos%23leif-erickson-vs-christopher-columbus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2.jpeg"/><Relationship Id="rId3" Type="http://schemas.openxmlformats.org/officeDocument/2006/relationships/hyperlink" Target="http://www.history.com/videos/christopher-columbus-sets-sail%23did-the-chinese-discover-america" TargetMode="Externa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3.jpeg"/><Relationship Id="rId3" Type="http://schemas.openxmlformats.org/officeDocument/2006/relationships/hyperlink" Target="http://www.history.com/videos/christopher-columbus-sets-sail%23did-the-irish-discover-americ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Columbus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Who was Christopher Columbus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Well What About The Natives &amp; Discovering 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will tell you the story of how he treated the Natives he found and about how he never even set foot in North America</a:t>
            </a:r>
            <a:endParaRPr lang="en-US" dirty="0"/>
          </a:p>
        </p:txBody>
      </p:sp>
      <p:pic>
        <p:nvPicPr>
          <p:cNvPr id="5" name="Content Placeholder 4" descr="arawak indian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712" b="-24712"/>
          <a:stretch>
            <a:fillRect/>
          </a:stretch>
        </p:blipFill>
        <p:spPr/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Columbus Go To America Then??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 You may be asking yourself why Columbus went to America</a:t>
            </a:r>
          </a:p>
          <a:p>
            <a:endParaRPr lang="en-US" dirty="0" smtClean="0"/>
          </a:p>
          <a:p>
            <a:r>
              <a:rPr lang="en-US" dirty="0" smtClean="0"/>
              <a:t>One Reason and one reason only</a:t>
            </a:r>
          </a:p>
          <a:p>
            <a:endParaRPr lang="en-US" dirty="0" smtClean="0"/>
          </a:p>
          <a:p>
            <a:r>
              <a:rPr lang="en-US" dirty="0" smtClean="0"/>
              <a:t>MONEY</a:t>
            </a:r>
            <a:endParaRPr lang="en-US" dirty="0"/>
          </a:p>
        </p:txBody>
      </p:sp>
      <p:pic>
        <p:nvPicPr>
          <p:cNvPr id="5" name="Content Placeholder 4" descr="money tre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7752" r="-7752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Columbus lived in Spices were for rich people (pepper, cinnamon, salt)</a:t>
            </a:r>
          </a:p>
          <a:p>
            <a:endParaRPr lang="en-US" dirty="0" smtClean="0"/>
          </a:p>
          <a:p>
            <a:r>
              <a:rPr lang="en-US" dirty="0" smtClean="0"/>
              <a:t>In those times they used for a lot of things</a:t>
            </a:r>
          </a:p>
          <a:p>
            <a:pPr lvl="1"/>
            <a:r>
              <a:rPr lang="en-US" dirty="0" smtClean="0"/>
              <a:t>Flavor Food</a:t>
            </a:r>
          </a:p>
          <a:p>
            <a:pPr lvl="1"/>
            <a:r>
              <a:rPr lang="en-US" dirty="0" smtClean="0"/>
              <a:t>Medicine</a:t>
            </a:r>
          </a:p>
          <a:p>
            <a:pPr lvl="1"/>
            <a:r>
              <a:rPr lang="en-US" dirty="0" smtClean="0"/>
              <a:t>Essences</a:t>
            </a:r>
          </a:p>
          <a:p>
            <a:pPr lvl="1"/>
            <a:r>
              <a:rPr lang="en-US" dirty="0" smtClean="0"/>
              <a:t>Preserve Food (because they didn’t have refrigerators yet) </a:t>
            </a:r>
          </a:p>
          <a:p>
            <a:endParaRPr lang="en-US" dirty="0" smtClean="0"/>
          </a:p>
        </p:txBody>
      </p:sp>
      <p:pic>
        <p:nvPicPr>
          <p:cNvPr id="5" name="Content Placeholder 4" descr="cinam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Asia &amp; India had all the spices that Europe wanted</a:t>
            </a:r>
          </a:p>
          <a:p>
            <a:endParaRPr lang="en-US" dirty="0" smtClean="0"/>
          </a:p>
          <a:p>
            <a:r>
              <a:rPr lang="en-US" dirty="0" smtClean="0"/>
              <a:t>A man could get rich brining spices from Asia &amp; India to Europe (filthy rich) </a:t>
            </a:r>
          </a:p>
          <a:p>
            <a:endParaRPr lang="en-US" dirty="0"/>
          </a:p>
        </p:txBody>
      </p:sp>
      <p:pic>
        <p:nvPicPr>
          <p:cNvPr id="5" name="Content Placeholder 4" descr="black pepp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9137" b="-49137"/>
          <a:stretch>
            <a:fillRect/>
          </a:stretch>
        </p:blipFill>
        <p:spPr/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Traders &amp; Silk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People called Traders would walk (or ride a camel sometimes) hundreds of miles across the desert from Europe to Asia &amp; India on the Silk Road</a:t>
            </a:r>
          </a:p>
          <a:p>
            <a:endParaRPr lang="en-US" dirty="0" smtClean="0"/>
          </a:p>
          <a:p>
            <a:r>
              <a:rPr lang="en-US" dirty="0" smtClean="0"/>
              <a:t>Then they would load up their camels with spices to sell and walk back to Europe </a:t>
            </a:r>
          </a:p>
          <a:p>
            <a:endParaRPr lang="en-US" dirty="0" smtClean="0"/>
          </a:p>
          <a:p>
            <a:r>
              <a:rPr lang="en-US" dirty="0" smtClean="0"/>
              <a:t>They would get rich fast</a:t>
            </a:r>
            <a:endParaRPr lang="en-US" dirty="0"/>
          </a:p>
        </p:txBody>
      </p:sp>
      <p:pic>
        <p:nvPicPr>
          <p:cNvPr id="5" name="Content Placeholder 4" descr="map silk roa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1055" b="-41055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Everything was going great until the war in Constantinople</a:t>
            </a:r>
          </a:p>
          <a:p>
            <a:endParaRPr lang="en-US" dirty="0" smtClean="0"/>
          </a:p>
          <a:p>
            <a:r>
              <a:rPr lang="en-US" dirty="0" smtClean="0"/>
              <a:t>Constantinople was right in the path that people used to walk or camel themselves over to Asia &amp; India</a:t>
            </a:r>
          </a:p>
          <a:p>
            <a:endParaRPr lang="en-US" dirty="0" smtClean="0"/>
          </a:p>
          <a:p>
            <a:r>
              <a:rPr lang="en-US" dirty="0" smtClean="0"/>
              <a:t>It became too dangerous for traders </a:t>
            </a:r>
            <a:endParaRPr lang="en-US" dirty="0"/>
          </a:p>
        </p:txBody>
      </p:sp>
      <p:pic>
        <p:nvPicPr>
          <p:cNvPr id="5" name="Content Placeholder 4" descr="constantinopl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265" r="-1265"/>
          <a:stretch>
            <a:fillRect/>
          </a:stretch>
        </p:blipFill>
        <p:spPr/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Columbus realized that if he could find a water route to Asia &amp; India he could get rich fast</a:t>
            </a:r>
          </a:p>
          <a:p>
            <a:endParaRPr lang="en-US" dirty="0" smtClean="0"/>
          </a:p>
          <a:p>
            <a:r>
              <a:rPr lang="en-US" dirty="0" smtClean="0"/>
              <a:t>Because he knew the earth was round he knew that he could sail west and eventually get to Asia &amp; India by sailing “around” the World</a:t>
            </a:r>
            <a:endParaRPr lang="en-US" dirty="0"/>
          </a:p>
        </p:txBody>
      </p:sp>
      <p:pic>
        <p:nvPicPr>
          <p:cNvPr id="5" name="Content Placeholder 4" descr="columbu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492" r="-5492"/>
          <a:stretch>
            <a:fillRect/>
          </a:stretch>
        </p:blipFill>
        <p:spPr/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Northwest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Columbus opportunity is known as the Northwest Passage</a:t>
            </a:r>
          </a:p>
          <a:p>
            <a:endParaRPr lang="en-US" dirty="0" smtClean="0"/>
          </a:p>
          <a:p>
            <a:r>
              <a:rPr lang="en-US" dirty="0" smtClean="0"/>
              <a:t>This is an all waterway Northwest of Europe </a:t>
            </a:r>
          </a:p>
          <a:p>
            <a:endParaRPr lang="en-US" dirty="0" smtClean="0"/>
          </a:p>
          <a:p>
            <a:r>
              <a:rPr lang="en-US" dirty="0" smtClean="0"/>
              <a:t>This Northwest Passage would lead to Asia &amp; India by going west by sea instead of East by land (Silk Road)</a:t>
            </a:r>
            <a:endParaRPr lang="en-US" dirty="0"/>
          </a:p>
        </p:txBody>
      </p:sp>
      <p:pic>
        <p:nvPicPr>
          <p:cNvPr id="5" name="Content Placeholder 4" descr="northwest passag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2165" b="-22165"/>
          <a:stretch>
            <a:fillRect/>
          </a:stretch>
        </p:blipFill>
        <p:spPr/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Does His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has heard that an Irishman St. Brendan had gotten lost at sea and claimed he had discovered a new land</a:t>
            </a:r>
          </a:p>
          <a:p>
            <a:endParaRPr lang="en-US" dirty="0" smtClean="0"/>
          </a:p>
          <a:p>
            <a:r>
              <a:rPr lang="en-US" dirty="0" smtClean="0"/>
              <a:t>St. Brendan had anticipated that there was another land that was rich in fruit and flowers</a:t>
            </a:r>
            <a:endParaRPr lang="en-US" dirty="0"/>
          </a:p>
        </p:txBody>
      </p:sp>
      <p:pic>
        <p:nvPicPr>
          <p:cNvPr id="5" name="Content Placeholder 4" descr="st. brenda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1668" r="-11668"/>
          <a:stretch>
            <a:fillRect/>
          </a:stretch>
        </p:blipFill>
        <p:spPr/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Does His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Columbus makes a trip to Galway Ireland to hear the legends of St. Brendan</a:t>
            </a:r>
          </a:p>
          <a:p>
            <a:endParaRPr lang="en-US" dirty="0" smtClean="0"/>
          </a:p>
          <a:p>
            <a:r>
              <a:rPr lang="en-US" dirty="0" smtClean="0"/>
              <a:t>There he decides that he will make the trip to try to find the same land that Brendan supposedly found hundreds of years before</a:t>
            </a:r>
          </a:p>
          <a:p>
            <a:endParaRPr lang="en-US" dirty="0" smtClean="0"/>
          </a:p>
          <a:p>
            <a:r>
              <a:rPr lang="en-US" dirty="0" smtClean="0"/>
              <a:t>Columbus thinks that this land is China</a:t>
            </a:r>
          </a:p>
          <a:p>
            <a:endParaRPr lang="en-US" dirty="0" smtClean="0"/>
          </a:p>
          <a:p>
            <a:r>
              <a:rPr lang="en-US" dirty="0" smtClean="0"/>
              <a:t>But Columbus still has no money </a:t>
            </a:r>
            <a:endParaRPr lang="en-US" dirty="0"/>
          </a:p>
        </p:txBody>
      </p:sp>
      <p:pic>
        <p:nvPicPr>
          <p:cNvPr id="5" name="Content Placeholder 4" descr="saint brenda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354" b="-3354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October 8</a:t>
            </a:r>
            <a:r>
              <a:rPr lang="en-US" baseline="30000" dirty="0" smtClean="0"/>
              <a:t>th</a:t>
            </a:r>
            <a:r>
              <a:rPr lang="en-US" dirty="0" smtClean="0"/>
              <a:t>   Americans celebrate Columbus Day even though the traditional Columbus Day is not until October 12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What can you tell me about Columbus Day</a:t>
            </a:r>
          </a:p>
          <a:p>
            <a:endParaRPr lang="en-US" dirty="0" smtClean="0"/>
          </a:p>
          <a:p>
            <a:r>
              <a:rPr lang="en-US" dirty="0" smtClean="0"/>
              <a:t>Lets Find Out if you are right</a:t>
            </a:r>
            <a:endParaRPr lang="en-US" dirty="0"/>
          </a:p>
        </p:txBody>
      </p:sp>
      <p:pic>
        <p:nvPicPr>
          <p:cNvPr id="7" name="Content Placeholder 6" descr="columbus day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3746" b="-33746"/>
          <a:stretch>
            <a:fillRect/>
          </a:stretch>
        </p:blipFill>
        <p:spPr/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Columbus Tries to Get Money for his Voyage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Columbus goes to many Kings &amp; Queens to try to get money for his voyage</a:t>
            </a:r>
          </a:p>
          <a:p>
            <a:endParaRPr lang="en-US" dirty="0" smtClean="0"/>
          </a:p>
          <a:p>
            <a:r>
              <a:rPr lang="en-US" dirty="0" smtClean="0"/>
              <a:t>He tries and tries but no King &amp; Queen will give him money</a:t>
            </a:r>
          </a:p>
          <a:p>
            <a:endParaRPr lang="en-US" dirty="0" smtClean="0"/>
          </a:p>
          <a:p>
            <a:r>
              <a:rPr lang="en-US" dirty="0" smtClean="0"/>
              <a:t>Finally King Ferdinand V &amp; Queen Isabella I agree to pay for his voyage</a:t>
            </a:r>
            <a:endParaRPr lang="en-US" dirty="0"/>
          </a:p>
        </p:txBody>
      </p:sp>
      <p:pic>
        <p:nvPicPr>
          <p:cNvPr id="5" name="Content Placeholder 4" descr="money tre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7752" r="-7752"/>
          <a:stretch>
            <a:fillRect/>
          </a:stretch>
        </p:blipFill>
        <p:spPr/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1</a:t>
            </a:r>
            <a:r>
              <a:rPr lang="en-US" baseline="30000" dirty="0" smtClean="0"/>
              <a:t>st</a:t>
            </a:r>
            <a:r>
              <a:rPr lang="en-US" dirty="0" smtClean="0"/>
              <a:t> Voyage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Christopher Columbus left Spain </a:t>
            </a:r>
          </a:p>
          <a:p>
            <a:pPr lvl="1"/>
            <a:r>
              <a:rPr lang="en-US" dirty="0" smtClean="0"/>
              <a:t>August 3</a:t>
            </a:r>
            <a:r>
              <a:rPr lang="en-US" baseline="30000" dirty="0" smtClean="0"/>
              <a:t>rd</a:t>
            </a:r>
            <a:r>
              <a:rPr lang="en-US" dirty="0" smtClean="0"/>
              <a:t> 1492</a:t>
            </a:r>
          </a:p>
          <a:p>
            <a:pPr lvl="1"/>
            <a:r>
              <a:rPr lang="en-US" dirty="0" smtClean="0"/>
              <a:t>84 people (including women)</a:t>
            </a:r>
          </a:p>
          <a:p>
            <a:pPr lvl="1"/>
            <a:r>
              <a:rPr lang="en-US" dirty="0" smtClean="0"/>
              <a:t>3 Ships (What were the names of those famous 3 ships)</a:t>
            </a:r>
            <a:endParaRPr lang="en-US" dirty="0"/>
          </a:p>
        </p:txBody>
      </p:sp>
      <p:pic>
        <p:nvPicPr>
          <p:cNvPr id="5" name="Content Placeholder 4" descr="nina pinta santa mari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0048" b="-30048"/>
          <a:stretch>
            <a:fillRect/>
          </a:stretch>
        </p:blipFill>
        <p:spPr/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WRONG!!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Everybody thinks the names of these 3 famous ships were the Nina, </a:t>
            </a:r>
            <a:r>
              <a:rPr lang="en-US" dirty="0" err="1" smtClean="0"/>
              <a:t>Pinta</a:t>
            </a:r>
            <a:r>
              <a:rPr lang="en-US" dirty="0" smtClean="0"/>
              <a:t>, Santa Maria</a:t>
            </a:r>
          </a:p>
          <a:p>
            <a:endParaRPr lang="en-US" dirty="0" smtClean="0"/>
          </a:p>
          <a:p>
            <a:r>
              <a:rPr lang="en-US" dirty="0" smtClean="0"/>
              <a:t>In actuality only the Santa Maria is the correctly identified ship</a:t>
            </a:r>
          </a:p>
          <a:p>
            <a:endParaRPr lang="en-US" dirty="0" smtClean="0"/>
          </a:p>
          <a:p>
            <a:r>
              <a:rPr lang="en-US" dirty="0" smtClean="0"/>
              <a:t>In those days ships were named after saints because the sailors thought that God would keep them safe if they named their ship after a saint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wro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7157" b="-27157"/>
          <a:stretch>
            <a:fillRect/>
          </a:stretch>
        </p:blipFill>
        <p:spPr/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Nina was actually named the Santa Clara</a:t>
            </a:r>
          </a:p>
          <a:p>
            <a:endParaRPr lang="en-US" dirty="0" smtClean="0"/>
          </a:p>
          <a:p>
            <a:r>
              <a:rPr lang="en-US" dirty="0" smtClean="0"/>
              <a:t>Named after St. Claire</a:t>
            </a:r>
          </a:p>
          <a:p>
            <a:endParaRPr lang="en-US" dirty="0" smtClean="0"/>
          </a:p>
          <a:p>
            <a:r>
              <a:rPr lang="en-US" dirty="0" smtClean="0"/>
              <a:t>The Nina was a nickname given to the ship because it was owned by a Spaniard named Juan Nino</a:t>
            </a:r>
          </a:p>
          <a:p>
            <a:endParaRPr lang="en-US" dirty="0" smtClean="0"/>
          </a:p>
          <a:p>
            <a:r>
              <a:rPr lang="en-US" dirty="0" smtClean="0"/>
              <a:t>The Santa Clara was a Caravel Ship </a:t>
            </a:r>
          </a:p>
          <a:p>
            <a:endParaRPr lang="en-US" dirty="0" smtClean="0"/>
          </a:p>
          <a:p>
            <a:r>
              <a:rPr lang="en-US" dirty="0" smtClean="0"/>
              <a:t>It carried 24 men </a:t>
            </a:r>
            <a:endParaRPr lang="en-US" dirty="0"/>
          </a:p>
        </p:txBody>
      </p:sp>
      <p:pic>
        <p:nvPicPr>
          <p:cNvPr id="5" name="Content Placeholder 4" descr="nin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3442" b="-33442"/>
          <a:stretch>
            <a:fillRect/>
          </a:stretch>
        </p:blipFill>
        <p:spPr/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Historians are sure that the </a:t>
            </a:r>
            <a:r>
              <a:rPr lang="en-US" dirty="0" err="1" smtClean="0"/>
              <a:t>Pinta</a:t>
            </a:r>
            <a:r>
              <a:rPr lang="en-US" dirty="0" smtClean="0"/>
              <a:t> was also a nickname of the ship but are not sure what the ships real name was.</a:t>
            </a:r>
          </a:p>
          <a:p>
            <a:endParaRPr lang="en-US" dirty="0" smtClean="0"/>
          </a:p>
          <a:p>
            <a:r>
              <a:rPr lang="en-US" dirty="0" smtClean="0"/>
              <a:t>This was also a Caravel Ship</a:t>
            </a:r>
          </a:p>
          <a:p>
            <a:endParaRPr lang="en-US" dirty="0" smtClean="0"/>
          </a:p>
          <a:p>
            <a:r>
              <a:rPr lang="en-US" dirty="0" smtClean="0"/>
              <a:t>Was the fastest ship of the three</a:t>
            </a:r>
          </a:p>
          <a:p>
            <a:endParaRPr lang="en-US" dirty="0" smtClean="0"/>
          </a:p>
          <a:p>
            <a:r>
              <a:rPr lang="en-US" dirty="0" smtClean="0"/>
              <a:t>It was nicknamed the </a:t>
            </a:r>
            <a:r>
              <a:rPr lang="en-US" dirty="0" err="1" smtClean="0"/>
              <a:t>Pinta</a:t>
            </a:r>
            <a:r>
              <a:rPr lang="en-US" dirty="0" smtClean="0"/>
              <a:t> because it was painted on the outside (</a:t>
            </a:r>
            <a:r>
              <a:rPr lang="en-US" dirty="0" err="1" smtClean="0"/>
              <a:t>Pinta</a:t>
            </a:r>
            <a:r>
              <a:rPr lang="en-US" dirty="0" smtClean="0"/>
              <a:t> is Spanish for painted)</a:t>
            </a:r>
          </a:p>
          <a:p>
            <a:endParaRPr lang="en-US" dirty="0" smtClean="0"/>
          </a:p>
          <a:p>
            <a:r>
              <a:rPr lang="en-US" dirty="0" smtClean="0"/>
              <a:t>It carried 26 men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pint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946" b="-1946"/>
          <a:stretch>
            <a:fillRect/>
          </a:stretch>
        </p:blipFill>
        <p:spPr/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Maria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Santa Maria was the only vessel that was not nicknamed because the sailors felt that the name was too sacred to nickname the ship</a:t>
            </a:r>
          </a:p>
          <a:p>
            <a:endParaRPr lang="en-US" dirty="0" smtClean="0"/>
          </a:p>
          <a:p>
            <a:r>
              <a:rPr lang="en-US" dirty="0" smtClean="0"/>
              <a:t>Named for St. Mary</a:t>
            </a:r>
          </a:p>
          <a:p>
            <a:endParaRPr lang="en-US" dirty="0" smtClean="0"/>
          </a:p>
          <a:p>
            <a:r>
              <a:rPr lang="en-US" dirty="0" smtClean="0"/>
              <a:t>The ship was a Carrick</a:t>
            </a:r>
          </a:p>
          <a:p>
            <a:endParaRPr lang="en-US" dirty="0" smtClean="0"/>
          </a:p>
          <a:p>
            <a:r>
              <a:rPr lang="en-US" dirty="0" smtClean="0"/>
              <a:t>It carried 40 people including Christopher Columbus</a:t>
            </a:r>
            <a:endParaRPr lang="en-US" dirty="0"/>
          </a:p>
        </p:txBody>
      </p:sp>
      <p:pic>
        <p:nvPicPr>
          <p:cNvPr id="5" name="Content Placeholder 4" descr="santa mari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6642" b="-16642"/>
          <a:stretch>
            <a:fillRect/>
          </a:stretch>
        </p:blipFill>
        <p:spPr/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Ship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Caravel</a:t>
            </a:r>
          </a:p>
          <a:p>
            <a:endParaRPr lang="en-US" dirty="0" smtClean="0"/>
          </a:p>
          <a:p>
            <a:r>
              <a:rPr lang="en-US" dirty="0" smtClean="0"/>
              <a:t>Ship of Speed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http://www.history.com/topics/columbus-day/videos#columbus-ships-are-marvels-of-engineering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Begins Sailing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Columbus sailed from Spain to the Canary Islands off the coast of Africa</a:t>
            </a:r>
          </a:p>
          <a:p>
            <a:endParaRPr lang="en-US" dirty="0" smtClean="0"/>
          </a:p>
          <a:p>
            <a:r>
              <a:rPr lang="en-US" dirty="0" smtClean="0"/>
              <a:t>He docked there to get more supplies and began sailing again on September 6</a:t>
            </a:r>
            <a:r>
              <a:rPr lang="en-US" baseline="30000" dirty="0" smtClean="0"/>
              <a:t>th</a:t>
            </a:r>
            <a:r>
              <a:rPr lang="en-US" dirty="0" smtClean="0"/>
              <a:t> 1492</a:t>
            </a:r>
          </a:p>
          <a:p>
            <a:endParaRPr lang="en-US" dirty="0" smtClean="0"/>
          </a:p>
          <a:p>
            <a:r>
              <a:rPr lang="en-US" dirty="0" smtClean="0"/>
              <a:t>The Voyage was to take about 3 weeks</a:t>
            </a:r>
            <a:endParaRPr lang="en-US" dirty="0"/>
          </a:p>
        </p:txBody>
      </p:sp>
      <p:pic>
        <p:nvPicPr>
          <p:cNvPr id="5" name="Content Placeholder 4" descr="nina pinta santa mari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0048" b="-30048"/>
          <a:stretch>
            <a:fillRect/>
          </a:stretch>
        </p:blipFill>
        <p:spPr/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Sailing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After almost </a:t>
            </a:r>
            <a:r>
              <a:rPr lang="en-US" dirty="0"/>
              <a:t>5</a:t>
            </a:r>
            <a:r>
              <a:rPr lang="en-US" dirty="0" smtClean="0"/>
              <a:t> weeks of sailing Columbus and his men still had not seen land</a:t>
            </a:r>
          </a:p>
          <a:p>
            <a:endParaRPr lang="en-US" dirty="0" smtClean="0"/>
          </a:p>
          <a:p>
            <a:r>
              <a:rPr lang="en-US" dirty="0" smtClean="0"/>
              <a:t>His men were starting to lose faith in Columbus and they thought they would never see land</a:t>
            </a:r>
          </a:p>
          <a:p>
            <a:endParaRPr lang="en-US" dirty="0" smtClean="0"/>
          </a:p>
          <a:p>
            <a:r>
              <a:rPr lang="en-US" dirty="0" smtClean="0"/>
              <a:t>His men were angry and wanted to turn back to Spain</a:t>
            </a:r>
          </a:p>
          <a:p>
            <a:endParaRPr lang="en-US" dirty="0" smtClean="0"/>
          </a:p>
          <a:p>
            <a:r>
              <a:rPr lang="en-US" dirty="0" smtClean="0"/>
              <a:t>Columbus convinced his men to give him 3 more days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http://www.history.com/videos/christopher-columbus-sets-sail#columbus-faces-down-the-mutinous-crew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Was Sighted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that 3</a:t>
            </a:r>
            <a:r>
              <a:rPr lang="en-US" baseline="30000" dirty="0" smtClean="0"/>
              <a:t>rd</a:t>
            </a:r>
            <a:r>
              <a:rPr lang="en-US" dirty="0" smtClean="0"/>
              <a:t> day October 12</a:t>
            </a:r>
            <a:r>
              <a:rPr lang="en-US" baseline="30000" dirty="0" smtClean="0"/>
              <a:t>th</a:t>
            </a:r>
            <a:r>
              <a:rPr lang="en-US" dirty="0" smtClean="0"/>
              <a:t>  at about 2 A.M. land was sighted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family guy land ho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0060" b="-50060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Columbus Sailed the Ocean Blue into 1492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http://www.teachingheart.net/columbus.htm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Maria Sinks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Navigating the Santa Maria into the new islands the ship strikes a huge rock about 3 miles off the coast</a:t>
            </a:r>
          </a:p>
          <a:p>
            <a:endParaRPr lang="en-US" dirty="0" smtClean="0"/>
          </a:p>
          <a:p>
            <a:r>
              <a:rPr lang="en-US" dirty="0" smtClean="0"/>
              <a:t>The ship begins taking on water and Columbus realizes it is about to sink</a:t>
            </a:r>
          </a:p>
          <a:p>
            <a:endParaRPr lang="en-US" dirty="0" smtClean="0"/>
          </a:p>
          <a:p>
            <a:r>
              <a:rPr lang="en-US" dirty="0" smtClean="0"/>
              <a:t>He tries to sail it toward the island but it is too late and the ship sinks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santa mari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6642" b="-16642"/>
          <a:stretch>
            <a:fillRect/>
          </a:stretch>
        </p:blipFill>
        <p:spPr/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Columbus landed his 2 ships on these lands and claimed the land for Spain</a:t>
            </a:r>
          </a:p>
          <a:p>
            <a:endParaRPr lang="en-US" dirty="0" smtClean="0"/>
          </a:p>
          <a:p>
            <a:r>
              <a:rPr lang="en-US" dirty="0" smtClean="0"/>
              <a:t>He had landed in the Bahamas on the island of San Salvador</a:t>
            </a:r>
          </a:p>
          <a:p>
            <a:endParaRPr lang="en-US" dirty="0" smtClean="0"/>
          </a:p>
          <a:p>
            <a:r>
              <a:rPr lang="en-US" dirty="0" smtClean="0"/>
              <a:t>He had not landed in North America (in fact he would never set foot in North America)</a:t>
            </a:r>
          </a:p>
          <a:p>
            <a:endParaRPr lang="en-US" dirty="0"/>
          </a:p>
        </p:txBody>
      </p:sp>
      <p:pic>
        <p:nvPicPr>
          <p:cNvPr id="5" name="Content Placeholder 4" descr="columbus land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6373" b="-36373"/>
          <a:stretch>
            <a:fillRect/>
          </a:stretch>
        </p:blipFill>
        <p:spPr/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The New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Columbus named the new land the West Indies</a:t>
            </a:r>
          </a:p>
          <a:p>
            <a:endParaRPr lang="en-US" dirty="0" smtClean="0"/>
          </a:p>
          <a:p>
            <a:r>
              <a:rPr lang="en-US" dirty="0" smtClean="0"/>
              <a:t>He named the West Indies because he had sailed west &amp; he believe he had reached India</a:t>
            </a:r>
          </a:p>
          <a:p>
            <a:endParaRPr lang="en-US" dirty="0" smtClean="0"/>
          </a:p>
          <a:p>
            <a:r>
              <a:rPr lang="en-US" dirty="0" smtClean="0"/>
              <a:t>He had no idea that this was not India</a:t>
            </a:r>
            <a:endParaRPr lang="en-US" dirty="0"/>
          </a:p>
        </p:txBody>
      </p:sp>
      <p:pic>
        <p:nvPicPr>
          <p:cNvPr id="5" name="Content Placeholder 4" descr="west indi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3759" b="-23759"/>
          <a:stretch>
            <a:fillRect/>
          </a:stretch>
        </p:blipFill>
        <p:spPr/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Natives “Indians”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Within the first couple of days the Natives came to the new White people</a:t>
            </a:r>
          </a:p>
          <a:p>
            <a:endParaRPr lang="en-US" dirty="0" smtClean="0"/>
          </a:p>
          <a:p>
            <a:r>
              <a:rPr lang="en-US" dirty="0" smtClean="0"/>
              <a:t>Columbus named these people Indians because he thought he was in India</a:t>
            </a:r>
          </a:p>
          <a:p>
            <a:endParaRPr lang="en-US" dirty="0" smtClean="0"/>
          </a:p>
          <a:p>
            <a:r>
              <a:rPr lang="en-US" dirty="0" smtClean="0"/>
              <a:t>These were really people of the </a:t>
            </a:r>
            <a:r>
              <a:rPr lang="en-US" dirty="0" err="1" smtClean="0"/>
              <a:t>Arawak</a:t>
            </a:r>
            <a:r>
              <a:rPr lang="en-US" dirty="0" smtClean="0"/>
              <a:t> Tribe</a:t>
            </a:r>
            <a:endParaRPr lang="en-US" dirty="0"/>
          </a:p>
        </p:txBody>
      </p:sp>
      <p:pic>
        <p:nvPicPr>
          <p:cNvPr id="5" name="Content Placeholder 4" descr="arawak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2531" b="-22531"/>
          <a:stretch>
            <a:fillRect/>
          </a:stretch>
        </p:blipFill>
        <p:spPr/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Natives “Indians”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They began to give gifts to Columbus &amp; his men</a:t>
            </a:r>
          </a:p>
          <a:p>
            <a:endParaRPr lang="en-US" dirty="0" smtClean="0"/>
          </a:p>
          <a:p>
            <a:r>
              <a:rPr lang="en-US" dirty="0" smtClean="0"/>
              <a:t>They helped save the sailors &amp; cargo from the Santa Maria that was floating in the water</a:t>
            </a:r>
          </a:p>
          <a:p>
            <a:endParaRPr lang="en-US" dirty="0" smtClean="0"/>
          </a:p>
          <a:p>
            <a:r>
              <a:rPr lang="en-US" dirty="0" smtClean="0"/>
              <a:t>They offered Columbus and his people a place to stay, brought them food and water, and gave them gifts of beads, feathers, &amp; gold</a:t>
            </a:r>
            <a:endParaRPr lang="en-US" dirty="0"/>
          </a:p>
        </p:txBody>
      </p:sp>
      <p:pic>
        <p:nvPicPr>
          <p:cNvPr id="5" name="Content Placeholder 4" descr="arawak indian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993" r="-5993"/>
          <a:stretch>
            <a:fillRect/>
          </a:stretch>
        </p:blipFill>
        <p:spPr/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Natives “Indians”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Arawak</a:t>
            </a:r>
            <a:r>
              <a:rPr lang="en-US" dirty="0" smtClean="0"/>
              <a:t> were impressed by Columbus and his crew’s armor, swords, &amp; guns because they had never seen them before</a:t>
            </a:r>
          </a:p>
          <a:p>
            <a:endParaRPr lang="en-US" dirty="0" smtClean="0"/>
          </a:p>
          <a:p>
            <a:r>
              <a:rPr lang="en-US" dirty="0" smtClean="0"/>
              <a:t>They thought Columbus and his men were White Gods and gave them everything</a:t>
            </a:r>
            <a:endParaRPr lang="en-US" dirty="0"/>
          </a:p>
        </p:txBody>
      </p:sp>
      <p:pic>
        <p:nvPicPr>
          <p:cNvPr id="5" name="Content Placeholder 4" descr="spanish armor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0336" r="-10336"/>
          <a:stretch>
            <a:fillRect/>
          </a:stretch>
        </p:blipFill>
        <p:spPr/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Arawak</a:t>
            </a:r>
            <a:r>
              <a:rPr lang="en-US" dirty="0" smtClean="0"/>
              <a:t> Jewelry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Within a couple of months Columbus had realized that he had not reached India or Asia like he had hoped</a:t>
            </a:r>
          </a:p>
          <a:p>
            <a:endParaRPr lang="en-US" dirty="0" smtClean="0"/>
          </a:p>
          <a:p>
            <a:r>
              <a:rPr lang="en-US" dirty="0" smtClean="0"/>
              <a:t>He changed his motives</a:t>
            </a:r>
          </a:p>
          <a:p>
            <a:endParaRPr lang="en-US" dirty="0" smtClean="0"/>
          </a:p>
          <a:p>
            <a:r>
              <a:rPr lang="en-US" dirty="0" smtClean="0"/>
              <a:t>He saw that the </a:t>
            </a:r>
            <a:r>
              <a:rPr lang="en-US" dirty="0" err="1" smtClean="0"/>
              <a:t>Arawak</a:t>
            </a:r>
            <a:r>
              <a:rPr lang="en-US" dirty="0" smtClean="0"/>
              <a:t> people were wearing yellow stones as jewelry pieces in their ears and noses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Arawaks</a:t>
            </a:r>
            <a:r>
              <a:rPr lang="en-US" dirty="0" smtClean="0"/>
              <a:t> would not trade these pieces but said that they got them through trading with other island nations</a:t>
            </a:r>
            <a:endParaRPr lang="en-US" dirty="0"/>
          </a:p>
        </p:txBody>
      </p:sp>
      <p:pic>
        <p:nvPicPr>
          <p:cNvPr id="5" name="Content Placeholder 4" descr="gold mask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788" b="-6788"/>
          <a:stretch>
            <a:fillRect/>
          </a:stretch>
        </p:blipFill>
        <p:spPr/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Starts Exploring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Columbus sets sail again in search of gold</a:t>
            </a:r>
          </a:p>
          <a:p>
            <a:endParaRPr lang="en-US" dirty="0" smtClean="0"/>
          </a:p>
          <a:p>
            <a:r>
              <a:rPr lang="en-US" dirty="0" smtClean="0"/>
              <a:t>He goes north and finds the island of Cuba</a:t>
            </a:r>
          </a:p>
          <a:p>
            <a:endParaRPr lang="en-US" dirty="0" smtClean="0"/>
          </a:p>
          <a:p>
            <a:r>
              <a:rPr lang="en-US" dirty="0" smtClean="0"/>
              <a:t>These Natives also wear gold and much more gold </a:t>
            </a:r>
          </a:p>
          <a:p>
            <a:endParaRPr lang="en-US" dirty="0" smtClean="0"/>
          </a:p>
        </p:txBody>
      </p:sp>
      <p:pic>
        <p:nvPicPr>
          <p:cNvPr id="5" name="Content Placeholder 4" descr="bahama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909" r="-1909"/>
          <a:stretch>
            <a:fillRect/>
          </a:stretch>
        </p:blipFill>
        <p:spPr/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Starts Exploring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trades for the gold</a:t>
            </a:r>
          </a:p>
          <a:p>
            <a:endParaRPr lang="en-US" dirty="0" smtClean="0"/>
          </a:p>
          <a:p>
            <a:r>
              <a:rPr lang="en-US" dirty="0" smtClean="0"/>
              <a:t>He goes around to the different Native tribes trading for gold</a:t>
            </a:r>
          </a:p>
          <a:p>
            <a:endParaRPr lang="en-US" dirty="0" smtClean="0"/>
          </a:p>
          <a:p>
            <a:r>
              <a:rPr lang="en-US" dirty="0" smtClean="0"/>
              <a:t>He now has enough to go back to Spain</a:t>
            </a:r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starts a tiny colony called </a:t>
            </a:r>
            <a:r>
              <a:rPr lang="en-US" dirty="0" err="1" smtClean="0"/>
              <a:t>Navidad</a:t>
            </a:r>
            <a:r>
              <a:rPr lang="en-US" dirty="0" smtClean="0"/>
              <a:t> (about 40 people)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conquistador lego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3425" r="-23425"/>
          <a:stretch>
            <a:fillRect/>
          </a:stretch>
        </p:blipFill>
        <p:spPr/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Returns to 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Columbus goes back to Spain with gold, slaves, and other things he has discovered to present to King Ferdinand &amp; Queen Isabella</a:t>
            </a:r>
          </a:p>
          <a:p>
            <a:endParaRPr lang="en-US" dirty="0" smtClean="0"/>
          </a:p>
          <a:p>
            <a:r>
              <a:rPr lang="en-US" dirty="0" smtClean="0"/>
              <a:t>He tells of vast gold mines, more gold than could ever be collected</a:t>
            </a:r>
          </a:p>
          <a:p>
            <a:endParaRPr lang="en-US" dirty="0" smtClean="0"/>
          </a:p>
          <a:p>
            <a:r>
              <a:rPr lang="en-US" dirty="0" smtClean="0"/>
              <a:t>This is a lie as there were small gold mines and the gold that he has gotten was traded for not mined</a:t>
            </a:r>
          </a:p>
          <a:p>
            <a:endParaRPr lang="en-US" dirty="0" smtClean="0"/>
          </a:p>
          <a:p>
            <a:r>
              <a:rPr lang="en-US" dirty="0" smtClean="0"/>
              <a:t>In reality there is not much gold in the Bahamian Islands at all</a:t>
            </a:r>
            <a:endParaRPr lang="en-US" dirty="0"/>
          </a:p>
        </p:txBody>
      </p:sp>
      <p:pic>
        <p:nvPicPr>
          <p:cNvPr id="5" name="Content Placeholder 4" descr="columbu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492" r="-5492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United States Decides to Honor Columbus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1937 President Franklin </a:t>
            </a:r>
            <a:r>
              <a:rPr lang="en-US" dirty="0" err="1" smtClean="0"/>
              <a:t>Delino</a:t>
            </a:r>
            <a:r>
              <a:rPr lang="en-US" dirty="0" smtClean="0"/>
              <a:t> Roosevelt proclaimed October 12</a:t>
            </a:r>
            <a:r>
              <a:rPr lang="en-US" baseline="30000" dirty="0" smtClean="0"/>
              <a:t>th</a:t>
            </a:r>
            <a:r>
              <a:rPr lang="en-US" dirty="0" smtClean="0"/>
              <a:t> as Columbus Day to honor the Italian Explorer</a:t>
            </a:r>
          </a:p>
          <a:p>
            <a:endParaRPr lang="en-US" dirty="0" smtClean="0"/>
          </a:p>
          <a:p>
            <a:r>
              <a:rPr lang="en-US" dirty="0" smtClean="0"/>
              <a:t>In 1971 President Richard Nixon declared Columbus Day a National Holliday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richard nix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9137" b="-49137"/>
          <a:stretch>
            <a:fillRect/>
          </a:stretch>
        </p:blipFill>
        <p:spPr>
          <a:xfrm>
            <a:off x="4648200" y="660400"/>
            <a:ext cx="4038600" cy="5808133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&amp; Queen are Happy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King &amp; Queen are delighted by the news</a:t>
            </a:r>
          </a:p>
          <a:p>
            <a:endParaRPr lang="en-US" dirty="0" smtClean="0"/>
          </a:p>
          <a:p>
            <a:r>
              <a:rPr lang="en-US" dirty="0" smtClean="0"/>
              <a:t>They want the GOLD too</a:t>
            </a:r>
          </a:p>
          <a:p>
            <a:endParaRPr lang="en-US" dirty="0" smtClean="0"/>
          </a:p>
          <a:p>
            <a:r>
              <a:rPr lang="en-US" dirty="0" smtClean="0"/>
              <a:t>They agree to fund Christopher Columbus on his second voyage</a:t>
            </a:r>
          </a:p>
          <a:p>
            <a:endParaRPr lang="en-US" dirty="0" smtClean="0"/>
          </a:p>
          <a:p>
            <a:r>
              <a:rPr lang="en-US" dirty="0" smtClean="0"/>
              <a:t>A MUCH BIGGER voyage</a:t>
            </a:r>
          </a:p>
        </p:txBody>
      </p:sp>
      <p:pic>
        <p:nvPicPr>
          <p:cNvPr id="5" name="Content Placeholder 4" descr="ferdinand &amp; isabell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974" b="-34974"/>
          <a:stretch>
            <a:fillRect/>
          </a:stretch>
        </p:blipFill>
        <p:spPr/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2</a:t>
            </a:r>
            <a:r>
              <a:rPr lang="en-US" baseline="30000" dirty="0" smtClean="0"/>
              <a:t>nd</a:t>
            </a:r>
            <a:r>
              <a:rPr lang="en-US" dirty="0" smtClean="0"/>
              <a:t> Voyage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September 24</a:t>
            </a:r>
            <a:r>
              <a:rPr lang="en-US" baseline="30000" dirty="0" smtClean="0"/>
              <a:t>th</a:t>
            </a:r>
            <a:r>
              <a:rPr lang="en-US" dirty="0" smtClean="0"/>
              <a:t> 1493 he set sail again</a:t>
            </a:r>
          </a:p>
          <a:p>
            <a:endParaRPr lang="en-US" dirty="0" smtClean="0"/>
          </a:p>
          <a:p>
            <a:r>
              <a:rPr lang="en-US" dirty="0" smtClean="0"/>
              <a:t>This time he had 17 ships</a:t>
            </a:r>
          </a:p>
          <a:p>
            <a:endParaRPr lang="en-US" dirty="0" smtClean="0"/>
          </a:p>
          <a:p>
            <a:r>
              <a:rPr lang="en-US" dirty="0" smtClean="0"/>
              <a:t>He had over 1,000 men</a:t>
            </a:r>
          </a:p>
          <a:p>
            <a:endParaRPr lang="en-US" dirty="0" smtClean="0"/>
          </a:p>
          <a:p>
            <a:r>
              <a:rPr lang="en-US" dirty="0" smtClean="0"/>
              <a:t>He had heavily armed soldiers</a:t>
            </a:r>
          </a:p>
          <a:p>
            <a:endParaRPr lang="en-US" dirty="0" smtClean="0"/>
          </a:p>
          <a:p>
            <a:r>
              <a:rPr lang="en-US" dirty="0" smtClean="0"/>
              <a:t>Their purpose was to start the first colony and discover more gold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conquistador lego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3425" r="-23425"/>
          <a:stretch>
            <a:fillRect/>
          </a:stretch>
        </p:blipFill>
        <p:spPr/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Sighted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They landed in Dominica on November 3</a:t>
            </a:r>
            <a:r>
              <a:rPr lang="en-US" baseline="30000" dirty="0" smtClean="0"/>
              <a:t>rd</a:t>
            </a:r>
            <a:r>
              <a:rPr lang="en-US" dirty="0" smtClean="0"/>
              <a:t> 1493</a:t>
            </a:r>
          </a:p>
          <a:p>
            <a:endParaRPr lang="en-US" dirty="0" smtClean="0"/>
          </a:p>
          <a:p>
            <a:r>
              <a:rPr lang="en-US" dirty="0" smtClean="0"/>
              <a:t>Immediately they began exploring and trying to set up a colony</a:t>
            </a:r>
          </a:p>
          <a:p>
            <a:endParaRPr lang="en-US" dirty="0" smtClean="0"/>
          </a:p>
          <a:p>
            <a:r>
              <a:rPr lang="en-US" dirty="0" smtClean="0"/>
              <a:t>He set up a colony and made himself governor/ruler</a:t>
            </a:r>
          </a:p>
          <a:p>
            <a:endParaRPr lang="en-US" dirty="0" smtClean="0"/>
          </a:p>
          <a:p>
            <a:r>
              <a:rPr lang="en-US" dirty="0" smtClean="0"/>
              <a:t>Small gold mines were finally found and Columbus got greedy </a:t>
            </a:r>
            <a:endParaRPr lang="en-US" dirty="0"/>
          </a:p>
        </p:txBody>
      </p:sp>
      <p:pic>
        <p:nvPicPr>
          <p:cNvPr id="5" name="Content Placeholder 4" descr="conquistador lego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3425" r="-23425"/>
          <a:stretch>
            <a:fillRect/>
          </a:stretch>
        </p:blipFill>
        <p:spPr/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Originally Columbus men worked the gold mines</a:t>
            </a:r>
          </a:p>
          <a:p>
            <a:endParaRPr lang="en-US" dirty="0" smtClean="0"/>
          </a:p>
          <a:p>
            <a:r>
              <a:rPr lang="en-US" dirty="0" smtClean="0"/>
              <a:t>But this was a tough job and he was losing many of his men to disease &amp; exhaustion</a:t>
            </a:r>
          </a:p>
          <a:p>
            <a:endParaRPr lang="en-US" dirty="0" smtClean="0"/>
          </a:p>
          <a:p>
            <a:r>
              <a:rPr lang="en-US" dirty="0" smtClean="0"/>
              <a:t>He decided to start capturing Indians to start mining the gold</a:t>
            </a:r>
            <a:endParaRPr lang="en-US" dirty="0"/>
          </a:p>
        </p:txBody>
      </p:sp>
      <p:pic>
        <p:nvPicPr>
          <p:cNvPr id="5" name="Content Placeholder 4" descr="gold min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/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Raids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Columbus would go to the different Indian villages and capture them by force kidnapping their people to work in the gold mines</a:t>
            </a:r>
          </a:p>
          <a:p>
            <a:endParaRPr lang="en-US" dirty="0" smtClean="0"/>
          </a:p>
          <a:p>
            <a:r>
              <a:rPr lang="en-US" dirty="0" smtClean="0"/>
              <a:t>Every Indian over 14 years old was forced to mine for gold</a:t>
            </a:r>
          </a:p>
          <a:p>
            <a:endParaRPr lang="en-US" dirty="0" smtClean="0"/>
          </a:p>
          <a:p>
            <a:r>
              <a:rPr lang="en-US" dirty="0" smtClean="0"/>
              <a:t>He would give the Indians no food and work them to exhaustion </a:t>
            </a:r>
            <a:endParaRPr lang="en-US" dirty="0"/>
          </a:p>
        </p:txBody>
      </p:sp>
      <p:pic>
        <p:nvPicPr>
          <p:cNvPr id="5" name="Content Placeholder 4" descr="map of west indi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510" b="-34510"/>
          <a:stretch>
            <a:fillRect/>
          </a:stretch>
        </p:blipFill>
        <p:spPr/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Gold Mine Penalties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an Indian did not mine enough gold in one day they would cut off his hands</a:t>
            </a:r>
          </a:p>
          <a:p>
            <a:endParaRPr lang="en-US" dirty="0" smtClean="0"/>
          </a:p>
          <a:p>
            <a:r>
              <a:rPr lang="en-US" dirty="0" smtClean="0"/>
              <a:t>If Indians would try to escape Columbus would send attack dogs trained to kill </a:t>
            </a:r>
          </a:p>
          <a:p>
            <a:endParaRPr lang="en-US" dirty="0" smtClean="0"/>
          </a:p>
          <a:p>
            <a:r>
              <a:rPr lang="en-US" dirty="0" smtClean="0"/>
              <a:t>If escaped Indians were brought back alive they were burned</a:t>
            </a:r>
            <a:endParaRPr lang="en-US" dirty="0"/>
          </a:p>
        </p:txBody>
      </p:sp>
      <p:pic>
        <p:nvPicPr>
          <p:cNvPr id="5" name="Content Placeholder 4" descr="attack dog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1839" r="-21839"/>
          <a:stretch>
            <a:fillRect/>
          </a:stretch>
        </p:blipFill>
        <p:spPr/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Indians 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After two years 125,000 Native Indians had been killed over gold mining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That was half of all the Indians in the Bahamian Islands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pic>
        <p:nvPicPr>
          <p:cNvPr id="5" name="Content Placeholder 4" descr="dying indian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9565" r="-9565"/>
          <a:stretch>
            <a:fillRect/>
          </a:stretch>
        </p:blipFill>
        <p:spPr/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 Mines Were Running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Columbus gold mines were running out and he still had not raised the money that he had promised </a:t>
            </a:r>
          </a:p>
          <a:p>
            <a:endParaRPr lang="en-US" dirty="0" smtClean="0"/>
          </a:p>
          <a:p>
            <a:r>
              <a:rPr lang="en-US" dirty="0" smtClean="0"/>
              <a:t>He had to think of a way to make more money</a:t>
            </a:r>
            <a:endParaRPr lang="en-US" dirty="0"/>
          </a:p>
        </p:txBody>
      </p:sp>
      <p:pic>
        <p:nvPicPr>
          <p:cNvPr id="5" name="Content Placeholder 4" descr="gold min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424" b="-24424"/>
          <a:stretch>
            <a:fillRect/>
          </a:stretch>
        </p:blipFill>
        <p:spPr/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Columbus solution was slavery</a:t>
            </a:r>
          </a:p>
          <a:p>
            <a:endParaRPr lang="en-US" dirty="0" smtClean="0"/>
          </a:p>
          <a:p>
            <a:r>
              <a:rPr lang="en-US" dirty="0" smtClean="0"/>
              <a:t>He went to the different islands capturing Indians and making them slaves to take back to Spain</a:t>
            </a:r>
          </a:p>
          <a:p>
            <a:endParaRPr lang="en-US" dirty="0" smtClean="0"/>
          </a:p>
          <a:p>
            <a:r>
              <a:rPr lang="en-US" dirty="0" smtClean="0"/>
              <a:t>Some of his colonies people were starting to get angry with him over the treatment of the Indians</a:t>
            </a:r>
            <a:endParaRPr lang="en-US" dirty="0"/>
          </a:p>
        </p:txBody>
      </p:sp>
      <p:pic>
        <p:nvPicPr>
          <p:cNvPr id="5" name="Content Placeholder 4" descr="shackl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6050" b="-16050"/>
          <a:stretch>
            <a:fillRect/>
          </a:stretch>
        </p:blipFill>
        <p:spPr/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2</a:t>
            </a:r>
            <a:r>
              <a:rPr lang="en-US" baseline="30000" dirty="0" smtClean="0"/>
              <a:t>nd</a:t>
            </a:r>
            <a:r>
              <a:rPr lang="en-US" dirty="0" smtClean="0"/>
              <a:t> Voyage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http://www.history.com/videos/christopher-columbus-sets-sail#columbus-quest-for-gold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Columbus 2</a:t>
            </a:r>
            <a:r>
              <a:rPr lang="en-US" baseline="30000" dirty="0" smtClean="0">
                <a:solidFill>
                  <a:schemeClr val="bg1"/>
                </a:solidFill>
              </a:rPr>
              <a:t>nd</a:t>
            </a:r>
            <a:r>
              <a:rPr lang="en-US" dirty="0" smtClean="0">
                <a:solidFill>
                  <a:schemeClr val="bg1"/>
                </a:solidFill>
              </a:rPr>
              <a:t> Voyage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Christopher Columbus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Cristobol</a:t>
            </a:r>
            <a:r>
              <a:rPr lang="en-US" dirty="0" smtClean="0"/>
              <a:t> Colon</a:t>
            </a:r>
          </a:p>
          <a:p>
            <a:endParaRPr lang="en-US" dirty="0" smtClean="0"/>
          </a:p>
          <a:p>
            <a:r>
              <a:rPr lang="en-US" dirty="0" smtClean="0"/>
              <a:t>Born in Italy</a:t>
            </a:r>
          </a:p>
          <a:p>
            <a:endParaRPr lang="en-US" dirty="0" smtClean="0"/>
          </a:p>
          <a:p>
            <a:r>
              <a:rPr lang="en-US" dirty="0" smtClean="0"/>
              <a:t>1450</a:t>
            </a:r>
          </a:p>
          <a:p>
            <a:endParaRPr lang="en-US" dirty="0" smtClean="0"/>
          </a:p>
          <a:p>
            <a:r>
              <a:rPr lang="en-US" dirty="0" smtClean="0"/>
              <a:t>Famous Explorer</a:t>
            </a:r>
          </a:p>
          <a:p>
            <a:endParaRPr lang="en-US" dirty="0" smtClean="0"/>
          </a:p>
          <a:p>
            <a:r>
              <a:rPr lang="en-US" dirty="0" smtClean="0"/>
              <a:t>Cartographer (Map Maker)</a:t>
            </a:r>
          </a:p>
          <a:p>
            <a:endParaRPr lang="en-US" dirty="0" smtClean="0"/>
          </a:p>
          <a:p>
            <a:r>
              <a:rPr lang="en-US" dirty="0" smtClean="0"/>
              <a:t>Navigator</a:t>
            </a:r>
          </a:p>
          <a:p>
            <a:endParaRPr lang="en-US" dirty="0" smtClean="0"/>
          </a:p>
          <a:p>
            <a:r>
              <a:rPr lang="en-US" dirty="0" smtClean="0"/>
              <a:t>Has a Holliday named after him</a:t>
            </a:r>
            <a:endParaRPr lang="en-US" dirty="0"/>
          </a:p>
        </p:txBody>
      </p:sp>
      <p:pic>
        <p:nvPicPr>
          <p:cNvPr id="5" name="Content Placeholder 4" descr="columbu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492" r="-5492"/>
          <a:stretch>
            <a:fillRect/>
          </a:stretch>
        </p:blipFill>
        <p:spPr/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Christopher Columbus Arrested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Christopher Columbus was arrested and sent back to Spain</a:t>
            </a:r>
          </a:p>
          <a:p>
            <a:endParaRPr lang="en-US" dirty="0" smtClean="0"/>
          </a:p>
          <a:p>
            <a:r>
              <a:rPr lang="en-US" dirty="0" smtClean="0"/>
              <a:t>He arrived in Spain in shackles</a:t>
            </a:r>
          </a:p>
          <a:p>
            <a:endParaRPr lang="en-US" dirty="0" smtClean="0"/>
          </a:p>
          <a:p>
            <a:r>
              <a:rPr lang="en-US" dirty="0" smtClean="0"/>
              <a:t>He was sent to jail for 6 weeks until he appeared before King Ferdinand &amp; Queen Isabella</a:t>
            </a:r>
            <a:endParaRPr lang="en-US" dirty="0"/>
          </a:p>
        </p:txBody>
      </p:sp>
      <p:pic>
        <p:nvPicPr>
          <p:cNvPr id="5" name="Content Placeholder 4" descr="columbus arreste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Ferdinand &amp; Isabella grant Christopher Columbus a pardon </a:t>
            </a:r>
          </a:p>
          <a:p>
            <a:endParaRPr lang="en-US" dirty="0" smtClean="0"/>
          </a:p>
          <a:p>
            <a:r>
              <a:rPr lang="en-US" dirty="0" smtClean="0"/>
              <a:t>They restore his fame and wealth</a:t>
            </a:r>
          </a:p>
        </p:txBody>
      </p:sp>
      <p:pic>
        <p:nvPicPr>
          <p:cNvPr id="5" name="Content Placeholder 4" descr="ferdinand &amp; isabell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974" b="-34974"/>
          <a:stretch>
            <a:fillRect/>
          </a:stretch>
        </p:blipFill>
        <p:spPr/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to Columbus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Columbus would never rule again </a:t>
            </a:r>
          </a:p>
          <a:p>
            <a:endParaRPr lang="en-US" dirty="0" smtClean="0"/>
          </a:p>
          <a:p>
            <a:r>
              <a:rPr lang="en-US" dirty="0" smtClean="0"/>
              <a:t>He would make a couple more trips to America</a:t>
            </a:r>
          </a:p>
          <a:p>
            <a:endParaRPr lang="en-US" dirty="0" smtClean="0"/>
          </a:p>
          <a:p>
            <a:r>
              <a:rPr lang="en-US" dirty="0" smtClean="0"/>
              <a:t>He was hated by everyone there </a:t>
            </a:r>
          </a:p>
          <a:p>
            <a:endParaRPr lang="en-US" dirty="0" smtClean="0"/>
          </a:p>
          <a:p>
            <a:r>
              <a:rPr lang="en-US" dirty="0" smtClean="0"/>
              <a:t>He died a rich but hated man in 1507</a:t>
            </a:r>
          </a:p>
          <a:p>
            <a:endParaRPr lang="en-US" dirty="0" smtClean="0"/>
          </a:p>
          <a:p>
            <a:r>
              <a:rPr lang="en-US" dirty="0" smtClean="0"/>
              <a:t>He goes down in history as a her but what do you think of Christopher Columbus</a:t>
            </a:r>
            <a:endParaRPr lang="en-US" dirty="0"/>
          </a:p>
        </p:txBody>
      </p:sp>
      <p:pic>
        <p:nvPicPr>
          <p:cNvPr id="5" name="Content Placeholder 4" descr="columbu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492" r="-5492"/>
          <a:stretch>
            <a:fillRect/>
          </a:stretch>
        </p:blipFill>
        <p:spPr/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Columbus Book of Privileges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http://www.history.com/topics/columbus-day/videos#columbus-book-of-privileges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The Real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http://www.history.com/topics/columbus-controversy/videos#christopher-columbus-man-and-myth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Who Really did Discover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Columbus never made it to America who discovered America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Nobody really knows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Many experts think many different things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You decide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The Vikings Discover America?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http://www.history.com/topics/leif-eriksson/videos#leif-erickson-vs-christopher-columbus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Vikings Discovered America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Did China Discover America?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Chinese Discover America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http://www.history.com/videos/christopher-columbus-sets-sail#did-the-chinese-discover-america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Ireland Discover America??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Irish Discover America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http://www.history.com/videos/christopher-columbus-sets-sail#did-the-irish-discover-america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Columbus so Popular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Because He discovered North America</a:t>
            </a:r>
          </a:p>
          <a:p>
            <a:endParaRPr lang="en-US" dirty="0" smtClean="0"/>
          </a:p>
          <a:p>
            <a:r>
              <a:rPr lang="en-US" dirty="0" smtClean="0"/>
              <a:t>Because He discovered that the earth wasn’t flat but was actually round</a:t>
            </a:r>
          </a:p>
          <a:p>
            <a:endParaRPr lang="en-US" dirty="0" smtClean="0"/>
          </a:p>
          <a:p>
            <a:r>
              <a:rPr lang="en-US" dirty="0" smtClean="0"/>
              <a:t>Because He made friends with the Indian Cultures</a:t>
            </a:r>
          </a:p>
          <a:p>
            <a:endParaRPr lang="en-US" dirty="0" smtClean="0"/>
          </a:p>
          <a:p>
            <a:r>
              <a:rPr lang="en-US" dirty="0" smtClean="0"/>
              <a:t>Right??</a:t>
            </a:r>
            <a:endParaRPr lang="en-US" dirty="0"/>
          </a:p>
        </p:txBody>
      </p:sp>
      <p:pic>
        <p:nvPicPr>
          <p:cNvPr id="5" name="Content Placeholder 4" descr="old world map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3473" b="-23473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Set Some Things Straight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Columbus may have sailed the Ocean Blue in 1492 but he did not…</a:t>
            </a:r>
          </a:p>
          <a:p>
            <a:pPr lvl="1"/>
            <a:r>
              <a:rPr lang="en-US" dirty="0" smtClean="0"/>
              <a:t>Discover that the earth was round</a:t>
            </a:r>
          </a:p>
          <a:p>
            <a:pPr lvl="1"/>
            <a:r>
              <a:rPr lang="en-US" dirty="0" smtClean="0"/>
              <a:t>Was not nice to the </a:t>
            </a:r>
            <a:r>
              <a:rPr lang="en-US" dirty="0"/>
              <a:t>N</a:t>
            </a:r>
            <a:r>
              <a:rPr lang="en-US" dirty="0" smtClean="0"/>
              <a:t>ative American Tribes</a:t>
            </a:r>
          </a:p>
          <a:p>
            <a:pPr lvl="1"/>
            <a:r>
              <a:rPr lang="en-US" dirty="0" smtClean="0"/>
              <a:t>He DID NOT DISCOVER NORTH AMERICA (That’s Right I said it) (If you were sleeping you can wake up now because I said Columbus did not discover North America) </a:t>
            </a:r>
          </a:p>
          <a:p>
            <a:pPr lvl="1"/>
            <a:endParaRPr lang="en-US" dirty="0"/>
          </a:p>
        </p:txBody>
      </p:sp>
      <p:pic>
        <p:nvPicPr>
          <p:cNvPr id="5" name="Content Placeholder 4" descr="old world map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3473" b="-23473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Already Knew the </a:t>
            </a:r>
            <a:br>
              <a:rPr lang="en-US" dirty="0" smtClean="0"/>
            </a:br>
            <a:r>
              <a:rPr lang="en-US" dirty="0" smtClean="0"/>
              <a:t>Earth was 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couple of Greek Guys</a:t>
            </a:r>
          </a:p>
          <a:p>
            <a:endParaRPr lang="en-US" dirty="0"/>
          </a:p>
          <a:p>
            <a:r>
              <a:rPr lang="en-US" dirty="0" smtClean="0"/>
              <a:t>Pythagoras figured out that the earth was round in the 6</a:t>
            </a:r>
            <a:r>
              <a:rPr lang="en-US" baseline="30000" dirty="0" smtClean="0"/>
              <a:t>th</a:t>
            </a:r>
            <a:r>
              <a:rPr lang="en-US" dirty="0" smtClean="0"/>
              <a:t> century B.C. (600 years before Jesus Christ was born)</a:t>
            </a:r>
          </a:p>
          <a:p>
            <a:endParaRPr lang="en-US" dirty="0" smtClean="0"/>
          </a:p>
          <a:p>
            <a:r>
              <a:rPr lang="en-US" dirty="0" smtClean="0"/>
              <a:t>Aristotle backed him up in the 4</a:t>
            </a:r>
            <a:r>
              <a:rPr lang="en-US" baseline="30000" dirty="0" smtClean="0"/>
              <a:t>th</a:t>
            </a:r>
            <a:r>
              <a:rPr lang="en-US" dirty="0" smtClean="0"/>
              <a:t> century B.C. (400 years before Christ was born)</a:t>
            </a:r>
            <a:endParaRPr lang="en-US" dirty="0"/>
          </a:p>
        </p:txBody>
      </p:sp>
      <p:pic>
        <p:nvPicPr>
          <p:cNvPr id="5" name="Content Placeholder 4" descr="worl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5097" b="-65097"/>
          <a:stretch>
            <a:fillRect/>
          </a:stretch>
        </p:blipFill>
        <p:spPr>
          <a:xfrm>
            <a:off x="4648200" y="1168400"/>
            <a:ext cx="4038600" cy="56896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Lunar Eclipse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These two Greek guys really liked to look at the stars and planets</a:t>
            </a:r>
          </a:p>
          <a:p>
            <a:endParaRPr lang="en-US" dirty="0" smtClean="0"/>
          </a:p>
          <a:p>
            <a:r>
              <a:rPr lang="en-US" dirty="0" smtClean="0"/>
              <a:t>Back in those times you were considered extremely smart if you understood astronomy (Heck in these times you are considered really smart if you understand astronomy, that stuff is hard)</a:t>
            </a:r>
          </a:p>
          <a:p>
            <a:endParaRPr lang="en-US" dirty="0" smtClean="0"/>
          </a:p>
          <a:p>
            <a:r>
              <a:rPr lang="en-US" dirty="0" smtClean="0"/>
              <a:t>One day when they were looking at a lunar eclipse (when the earth blocks out the moon) they noticed that the earth’s shadow was round and didn’t create a sharp edge so the earth had to be round</a:t>
            </a:r>
            <a:endParaRPr lang="en-US" dirty="0"/>
          </a:p>
        </p:txBody>
      </p:sp>
      <p:pic>
        <p:nvPicPr>
          <p:cNvPr id="5" name="Content Placeholder 4" descr="lunar eclips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1339" b="-31339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2356</Words>
  <Application>Microsoft Macintosh PowerPoint</Application>
  <PresentationFormat>On-screen Show (4:3)</PresentationFormat>
  <Paragraphs>344</Paragraphs>
  <Slides>58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Columbus Day</vt:lpstr>
      <vt:lpstr>Columbus Day</vt:lpstr>
      <vt:lpstr>Columbus Day</vt:lpstr>
      <vt:lpstr>United States Decides to Honor Columbus</vt:lpstr>
      <vt:lpstr>Christopher Columbus</vt:lpstr>
      <vt:lpstr>Why is Columbus so Popular</vt:lpstr>
      <vt:lpstr>Lets Set Some Things Straight</vt:lpstr>
      <vt:lpstr>We Already Knew the  Earth was Round</vt:lpstr>
      <vt:lpstr>The Lunar Eclipse </vt:lpstr>
      <vt:lpstr>Well What About The Natives &amp; Discovering North America</vt:lpstr>
      <vt:lpstr>Why Did Columbus Go To America Then??</vt:lpstr>
      <vt:lpstr>Spices</vt:lpstr>
      <vt:lpstr>Spices</vt:lpstr>
      <vt:lpstr>Traders &amp; Silk Road</vt:lpstr>
      <vt:lpstr>The War</vt:lpstr>
      <vt:lpstr>Columbus Opportunity</vt:lpstr>
      <vt:lpstr>Northwest Passage</vt:lpstr>
      <vt:lpstr>Columbus Does His Research</vt:lpstr>
      <vt:lpstr>Columbus Does His Research</vt:lpstr>
      <vt:lpstr>Columbus Tries to Get Money for his Voyage</vt:lpstr>
      <vt:lpstr>Columbus 1st Voyage</vt:lpstr>
      <vt:lpstr>WRONG!!</vt:lpstr>
      <vt:lpstr>Nina</vt:lpstr>
      <vt:lpstr>Pinta</vt:lpstr>
      <vt:lpstr>Santa Maria</vt:lpstr>
      <vt:lpstr>Modern Ship Engineering</vt:lpstr>
      <vt:lpstr>Columbus Begins Sailing</vt:lpstr>
      <vt:lpstr>Still Sailing</vt:lpstr>
      <vt:lpstr>Land Was Sighted</vt:lpstr>
      <vt:lpstr>Santa Maria Sinks</vt:lpstr>
      <vt:lpstr>Columbus Lands</vt:lpstr>
      <vt:lpstr>Naming The New Land</vt:lpstr>
      <vt:lpstr>The Natives “Indians”</vt:lpstr>
      <vt:lpstr>The Natives “Indians”</vt:lpstr>
      <vt:lpstr>The Natives “Indians”</vt:lpstr>
      <vt:lpstr>Arawak Jewelry</vt:lpstr>
      <vt:lpstr>Columbus Starts Exploring</vt:lpstr>
      <vt:lpstr>Columbus Starts Exploring</vt:lpstr>
      <vt:lpstr>Columbus Returns to Spain</vt:lpstr>
      <vt:lpstr>King &amp; Queen are Happy</vt:lpstr>
      <vt:lpstr>Columbus 2nd Voyage</vt:lpstr>
      <vt:lpstr>Land Sighted</vt:lpstr>
      <vt:lpstr>Gold Mines</vt:lpstr>
      <vt:lpstr>Columbus Raids</vt:lpstr>
      <vt:lpstr>Columbus Gold Mine Penalties</vt:lpstr>
      <vt:lpstr>Many Indians Died</vt:lpstr>
      <vt:lpstr>Gold Mines Were Running Out</vt:lpstr>
      <vt:lpstr>Slavery</vt:lpstr>
      <vt:lpstr>Columbus 2nd Voyage</vt:lpstr>
      <vt:lpstr>Christopher Columbus Arrested</vt:lpstr>
      <vt:lpstr>Pardon</vt:lpstr>
      <vt:lpstr>What happened to Columbus</vt:lpstr>
      <vt:lpstr>Columbus Book of Privileges</vt:lpstr>
      <vt:lpstr>Columbus The Real Story</vt:lpstr>
      <vt:lpstr>So Who Really did Discover America</vt:lpstr>
      <vt:lpstr>Did The Vikings Discover America?</vt:lpstr>
      <vt:lpstr>Did China Discover America?</vt:lpstr>
      <vt:lpstr>Did Ireland Discover America??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Columbus Day</dc:title>
  <dc:creator>Andrew Garbisch</dc:creator>
  <cp:lastModifiedBy>Andrew Garbisch</cp:lastModifiedBy>
  <cp:revision>14</cp:revision>
  <dcterms:created xsi:type="dcterms:W3CDTF">2012-10-07T14:04:45Z</dcterms:created>
  <dcterms:modified xsi:type="dcterms:W3CDTF">2012-10-07T21:58:44Z</dcterms:modified>
</cp:coreProperties>
</file>