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75" r:id="rId8"/>
    <p:sldId id="262" r:id="rId9"/>
    <p:sldId id="276" r:id="rId10"/>
    <p:sldId id="263" r:id="rId11"/>
    <p:sldId id="264" r:id="rId12"/>
    <p:sldId id="265" r:id="rId13"/>
    <p:sldId id="266" r:id="rId14"/>
    <p:sldId id="267" r:id="rId15"/>
    <p:sldId id="277" r:id="rId16"/>
    <p:sldId id="268" r:id="rId17"/>
    <p:sldId id="270" r:id="rId18"/>
    <p:sldId id="271" r:id="rId19"/>
    <p:sldId id="272" r:id="rId20"/>
    <p:sldId id="273" r:id="rId21"/>
    <p:sldId id="278" r:id="rId22"/>
    <p:sldId id="279" r:id="rId23"/>
    <p:sldId id="280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2FF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gradFill flip="none" rotWithShape="1">
          <a:gsLst>
            <a:gs pos="0">
              <a:srgbClr val="A2FF12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8D5B5-4862-A644-B9BA-2AE6BFC94899}" type="datetimeFigureOut">
              <a:rPr lang="en-US" smtClean="0"/>
              <a:pPr/>
              <a:t>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BEFD3-DC0B-164E-9DA6-02488A8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World Religion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Buddhism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500 B.C.E-Today</a:t>
            </a:r>
            <a:endParaRPr lang="en-US" sz="48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Siddhartha had a good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Siddhartha had all the food necessary</a:t>
            </a:r>
          </a:p>
          <a:p>
            <a:endParaRPr lang="en-US" dirty="0" smtClean="0"/>
          </a:p>
          <a:p>
            <a:r>
              <a:rPr lang="en-US" dirty="0" smtClean="0"/>
              <a:t>Great entertainment</a:t>
            </a:r>
          </a:p>
          <a:p>
            <a:endParaRPr lang="en-US" dirty="0" smtClean="0"/>
          </a:p>
          <a:p>
            <a:r>
              <a:rPr lang="en-US" dirty="0" smtClean="0"/>
              <a:t>Had already been married to his beautiful cousin</a:t>
            </a:r>
          </a:p>
          <a:p>
            <a:endParaRPr lang="en-US" dirty="0" smtClean="0"/>
          </a:p>
          <a:p>
            <a:r>
              <a:rPr lang="en-US" dirty="0" smtClean="0"/>
              <a:t>Living the good life</a:t>
            </a:r>
          </a:p>
          <a:p>
            <a:endParaRPr lang="en-US" dirty="0" smtClean="0"/>
          </a:p>
          <a:p>
            <a:r>
              <a:rPr lang="en-US" dirty="0" smtClean="0"/>
              <a:t>Wanted more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832" b="-3832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Siddhartha Sneaks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sneaks out of the palace and goes traveling</a:t>
            </a:r>
          </a:p>
          <a:p>
            <a:endParaRPr lang="en-US" dirty="0" smtClean="0"/>
          </a:p>
          <a:p>
            <a:r>
              <a:rPr lang="en-US" dirty="0" smtClean="0"/>
              <a:t>He starts to realize that life is a combination of SUFFERING</a:t>
            </a:r>
          </a:p>
          <a:p>
            <a:endParaRPr lang="en-US" dirty="0" smtClean="0"/>
          </a:p>
          <a:p>
            <a:r>
              <a:rPr lang="en-US" dirty="0" smtClean="0"/>
              <a:t>On these travels he encounters an…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Old man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Sick man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Dead man</a:t>
            </a:r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539" r="-353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Siddhartha Meditates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Siddhartha becomes so obsessed with trying to figure out why everyone is suffering that he meditates under the same tree for days at a time</a:t>
            </a:r>
          </a:p>
          <a:p>
            <a:endParaRPr lang="en-US" dirty="0" smtClean="0"/>
          </a:p>
          <a:p>
            <a:r>
              <a:rPr lang="en-US" dirty="0" smtClean="0"/>
              <a:t>One day he figures it out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9349" b="-1934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Siddhartha’s Enlightenment (Nirvana)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Siddhartha finally experiences Enlightenment which he names NIRVANA </a:t>
            </a:r>
          </a:p>
          <a:p>
            <a:endParaRPr lang="en-US" dirty="0" smtClean="0"/>
          </a:p>
          <a:p>
            <a:r>
              <a:rPr lang="en-US" dirty="0" smtClean="0"/>
              <a:t>NIRVANA is the final goal of Buddhism</a:t>
            </a:r>
          </a:p>
          <a:p>
            <a:endParaRPr lang="en-US" dirty="0" smtClean="0"/>
          </a:p>
          <a:p>
            <a:r>
              <a:rPr lang="en-US" dirty="0" smtClean="0"/>
              <a:t>NIRVANA is a state of mind where…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No suffering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No personal desire</a:t>
            </a:r>
          </a:p>
          <a:p>
            <a:pPr marL="914400" lvl="1" indent="-457200">
              <a:buNone/>
            </a:pP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097" b="-2509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Siddhartha becomes Buddha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Because Siddhartha had reached NIRVANA he begins teaching it to other people</a:t>
            </a:r>
          </a:p>
          <a:p>
            <a:endParaRPr lang="en-US" dirty="0" smtClean="0"/>
          </a:p>
          <a:p>
            <a:r>
              <a:rPr lang="en-US" dirty="0" smtClean="0"/>
              <a:t>Buddha means TEACHER</a:t>
            </a:r>
          </a:p>
          <a:p>
            <a:endParaRPr lang="en-US" dirty="0" smtClean="0"/>
          </a:p>
          <a:p>
            <a:r>
              <a:rPr lang="en-US" dirty="0" smtClean="0"/>
              <a:t>He goes around and teaches the 4 Noble Truths (Bible)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answer….</a:t>
            </a:r>
          </a:p>
          <a:p>
            <a:endParaRPr lang="en-US" dirty="0" smtClean="0"/>
          </a:p>
          <a:p>
            <a:r>
              <a:rPr lang="en-US" dirty="0" smtClean="0"/>
              <a:t>What does Buddha mean?</a:t>
            </a:r>
          </a:p>
          <a:p>
            <a:endParaRPr lang="en-US" dirty="0" smtClean="0"/>
          </a:p>
          <a:p>
            <a:r>
              <a:rPr lang="en-US" dirty="0" smtClean="0"/>
              <a:t>What is NIRVANA?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Noble Truths (Bible)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4 Noble Truths are like the Bible of Buddhism</a:t>
            </a:r>
          </a:p>
          <a:p>
            <a:endParaRPr lang="en-US" dirty="0" smtClean="0"/>
          </a:p>
          <a:p>
            <a:r>
              <a:rPr lang="en-US" dirty="0" smtClean="0"/>
              <a:t>The 4 Noble Truths are…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All Life is Suffering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Reason for suffering is DESIRE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To stop suffering you must get rid of Desire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To do this you must follow the 8 fold Path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770" r="-5770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Fold Path</a:t>
            </a:r>
            <a:endParaRPr lang="en-US" dirty="0"/>
          </a:p>
        </p:txBody>
      </p:sp>
      <p:pic>
        <p:nvPicPr>
          <p:cNvPr id="4" name="Content Placeholder 3" descr="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914" r="-791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Indian Begin to Convert to Buddhism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Ancient Indian Begin to Convert to Buddhism</a:t>
            </a:r>
          </a:p>
          <a:p>
            <a:endParaRPr lang="en-US" dirty="0" smtClean="0"/>
          </a:p>
          <a:p>
            <a:r>
              <a:rPr lang="en-US" dirty="0" smtClean="0"/>
              <a:t>This is because it didn’t involve Karma &amp; it didn’t have anything to do with the Indian Caste System</a:t>
            </a:r>
          </a:p>
          <a:p>
            <a:endParaRPr lang="en-US" dirty="0" smtClean="0"/>
          </a:p>
          <a:p>
            <a:r>
              <a:rPr lang="en-US" dirty="0" smtClean="0"/>
              <a:t>All you had to do was believe &amp; practice the 8 Fold Path 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Indian Begin to Convert to 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That means that anyone who follows the 8 Fold Path &amp; gets rid of desire can achieve NIRVANA</a:t>
            </a:r>
          </a:p>
          <a:p>
            <a:endParaRPr lang="en-US" dirty="0" smtClean="0"/>
          </a:p>
          <a:p>
            <a:r>
              <a:rPr lang="en-US" dirty="0" smtClean="0"/>
              <a:t>That meant they wouldn’t have to go through the whole being reincarnated as a fish thing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060" b="-50060"/>
          <a:stretch>
            <a:fillRect/>
          </a:stretch>
        </p:blipFill>
        <p:spPr>
          <a:xfrm>
            <a:off x="4648200" y="837406"/>
            <a:ext cx="4038600" cy="5750182"/>
          </a:xfrm>
        </p:spPr>
      </p:pic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6.H.</a:t>
            </a:r>
            <a:r>
              <a:rPr lang="en-US" b="1" dirty="0" smtClean="0"/>
              <a:t>2 Understand </a:t>
            </a:r>
            <a:r>
              <a:rPr lang="en-US" b="1" dirty="0"/>
              <a:t>the political, economic and/or social significance of historical events, issues, individuals and cultural groups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/>
              <a:t>6.C.1</a:t>
            </a:r>
            <a:r>
              <a:rPr lang="en-US" b="1" dirty="0"/>
              <a:t>Explain how the behaviors and practices of individuals and groups influenced societies, civilizations and regions.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of 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Buddhism spreads just like all the other religions</a:t>
            </a:r>
          </a:p>
          <a:p>
            <a:endParaRPr lang="en-US" dirty="0" smtClean="0"/>
          </a:p>
          <a:p>
            <a:r>
              <a:rPr lang="en-US" dirty="0" smtClean="0"/>
              <a:t>It spreads through….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Travelers on trade routes</a:t>
            </a:r>
          </a:p>
          <a:p>
            <a:pPr marL="914400" lvl="1" indent="-457200">
              <a:buFont typeface="+mj-ea"/>
              <a:buAutoNum type="circleNumDbPlain"/>
            </a:pPr>
            <a:endParaRPr lang="en-US" dirty="0" smtClean="0"/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Missionaries after it had been established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answer….</a:t>
            </a:r>
          </a:p>
          <a:p>
            <a:endParaRPr lang="en-US" dirty="0" smtClean="0"/>
          </a:p>
          <a:p>
            <a:r>
              <a:rPr lang="en-US" dirty="0" smtClean="0"/>
              <a:t>How did Buddhism spread throughout the world?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Which statement shows how trade routes influenced ancient societies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A) As </a:t>
            </a:r>
            <a:r>
              <a:rPr lang="en-US" dirty="0"/>
              <a:t>travel over land became easier, trade by water became unnecessary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B) As </a:t>
            </a:r>
            <a:r>
              <a:rPr lang="en-US" dirty="0"/>
              <a:t>different civilizations traded goods, they also shared cultural values and beliefs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C) As </a:t>
            </a:r>
            <a:r>
              <a:rPr lang="en-US" dirty="0"/>
              <a:t>trade developed, long-distance travel became safe and easy for each civilization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D) As </a:t>
            </a:r>
            <a:r>
              <a:rPr lang="en-US" dirty="0"/>
              <a:t>silk grew popular, it became a common material used in clothing across civilizations.</a:t>
            </a:r>
          </a:p>
        </p:txBody>
      </p:sp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Exploration and conquests occurred in</a:t>
            </a:r>
            <a:r>
              <a:rPr lang="en-US" sz="4000" dirty="0" smtClean="0"/>
              <a:t> early World Religion.</a:t>
            </a:r>
          </a:p>
          <a:p>
            <a:endParaRPr lang="en-US" sz="4000" dirty="0"/>
          </a:p>
          <a:p>
            <a:r>
              <a:rPr lang="en-US" sz="4000" dirty="0" smtClean="0"/>
              <a:t> </a:t>
            </a:r>
            <a:r>
              <a:rPr lang="en-US" sz="4000" dirty="0"/>
              <a:t>How did they affect relations between ancient societies</a:t>
            </a:r>
            <a:r>
              <a:rPr lang="en-US" sz="4000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A) They </a:t>
            </a:r>
            <a:r>
              <a:rPr lang="en-US" dirty="0"/>
              <a:t>caused long-lasting peace with the help of religion.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B) They </a:t>
            </a:r>
            <a:r>
              <a:rPr lang="en-US" dirty="0"/>
              <a:t>caused empires to close off access between their societies.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C) They </a:t>
            </a:r>
            <a:r>
              <a:rPr lang="en-US" dirty="0"/>
              <a:t>caused outbreaks of violence that closed all trade routes.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D) They </a:t>
            </a:r>
            <a:r>
              <a:rPr lang="en-US" dirty="0"/>
              <a:t>caused trade routes and communication to open between societies.</a:t>
            </a:r>
          </a:p>
        </p:txBody>
      </p:sp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6.H.2.4 (Key Historical Figure) Siddhartha was the founder of Buddhism &amp; the first Buddha</a:t>
            </a:r>
          </a:p>
          <a:p>
            <a:endParaRPr lang="en-US" dirty="0" smtClean="0"/>
          </a:p>
          <a:p>
            <a:r>
              <a:rPr lang="en-US" dirty="0" smtClean="0"/>
              <a:t>6.C.1.2 (Spread of Religion) Buddhism spread through new people on new trading networks &amp; later by missionaries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6.C.1.3 (Social Structure) India operated by the Indian Caste System</a:t>
            </a:r>
          </a:p>
          <a:p>
            <a:endParaRPr lang="en-US" dirty="0" smtClean="0"/>
          </a:p>
          <a:p>
            <a:r>
              <a:rPr lang="en-US" dirty="0" smtClean="0"/>
              <a:t>6.C.1.2 (Beliefs &amp; Practices) Buddhists have to live by the 4 Noble Truths &amp; 8 Fold Path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6.H.</a:t>
            </a:r>
            <a:r>
              <a:rPr lang="en-US" dirty="0" smtClean="0"/>
              <a:t>2.4 Explain </a:t>
            </a:r>
            <a:r>
              <a:rPr lang="en-US" dirty="0"/>
              <a:t>the role that key historical figures and cultural groups had in transforming society (e.g., Mansa Musa, Confucius, Charlemagne and Qin Shi </a:t>
            </a:r>
            <a:r>
              <a:rPr lang="en-US" dirty="0" err="1"/>
              <a:t>Huangdi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6.C.</a:t>
            </a:r>
            <a:r>
              <a:rPr lang="en-US" dirty="0" smtClean="0"/>
              <a:t>1.2 Explain </a:t>
            </a:r>
            <a:r>
              <a:rPr lang="en-US" dirty="0"/>
              <a:t>how religion transformed various societies, civilizations and regions (e.g., beliefs, practices and spread of Buddhism, Christianity, Confucianism, Hinduism, Islam and Judaism)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6.C.</a:t>
            </a:r>
            <a:r>
              <a:rPr lang="en-US" dirty="0" smtClean="0"/>
              <a:t>1.3 Summarize </a:t>
            </a:r>
            <a:r>
              <a:rPr lang="en-US" dirty="0"/>
              <a:t>systems of social structure within various civilizations and societies over time (e.g., Roman class structure, Indian caste system and feudal, matrilineal and </a:t>
            </a:r>
            <a:r>
              <a:rPr lang="en-US" dirty="0" err="1"/>
              <a:t>patrilineal</a:t>
            </a:r>
            <a:r>
              <a:rPr lang="en-US" dirty="0"/>
              <a:t> societies).</a:t>
            </a: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were Hinduism &amp; Buddhism different?</a:t>
            </a:r>
          </a:p>
          <a:p>
            <a:endParaRPr lang="en-US" dirty="0" smtClean="0"/>
          </a:p>
          <a:p>
            <a:r>
              <a:rPr lang="en-US" dirty="0" smtClean="0"/>
              <a:t>How was Siddhartha important to Buddhism?</a:t>
            </a:r>
          </a:p>
          <a:p>
            <a:endParaRPr lang="en-US" dirty="0" smtClean="0"/>
          </a:p>
          <a:p>
            <a:r>
              <a:rPr lang="en-US" dirty="0" smtClean="0"/>
              <a:t>What does Buddha mean?</a:t>
            </a:r>
          </a:p>
          <a:p>
            <a:endParaRPr lang="en-US" dirty="0" smtClean="0"/>
          </a:p>
          <a:p>
            <a:r>
              <a:rPr lang="en-US" dirty="0" smtClean="0"/>
              <a:t>How did Buddhism spread throughout the world?</a:t>
            </a:r>
          </a:p>
          <a:p>
            <a:endParaRPr lang="en-US" dirty="0" smtClean="0"/>
          </a:p>
          <a:p>
            <a:r>
              <a:rPr lang="en-US" dirty="0" smtClean="0"/>
              <a:t>What is NIRVANA?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&amp; China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Buddhism is a religion that started in India &amp; spread all the way to China</a:t>
            </a:r>
          </a:p>
          <a:p>
            <a:endParaRPr lang="en-US" dirty="0" smtClean="0"/>
          </a:p>
          <a:p>
            <a:r>
              <a:rPr lang="en-US" dirty="0" smtClean="0"/>
              <a:t>It is now practiced all over the world but mostly in the Eastern part of the world (Asia)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284" b="-628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Hinduism &amp; 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Buddhism and Hinduism were in constant competition because they were fighting to be “THE” religion of Ancient India</a:t>
            </a:r>
          </a:p>
          <a:p>
            <a:endParaRPr lang="en-US" dirty="0" smtClean="0"/>
          </a:p>
          <a:p>
            <a:r>
              <a:rPr lang="en-US" dirty="0" smtClean="0"/>
              <a:t>Buddhism taught that the Caste System had nothing do with reaching the afterlife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7809" b="-780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Hinduism &amp; 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Buddhism teaches that you need to do a couple of things….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Live by 4 Noble Truths</a:t>
            </a:r>
          </a:p>
          <a:p>
            <a:pPr marL="914400" lvl="1" indent="-457200">
              <a:buFont typeface="+mj-ea"/>
              <a:buAutoNum type="circleNumDbPlain"/>
            </a:pPr>
            <a:endParaRPr lang="en-US" dirty="0" smtClean="0"/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Follow 8 rules and you wouldn’t have to go through all the being born again stuff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313" b="-431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Siddhartha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Buddhism starts with a prince named Siddhartha who lived in India</a:t>
            </a:r>
          </a:p>
          <a:p>
            <a:endParaRPr lang="en-US" dirty="0" smtClean="0"/>
          </a:p>
          <a:p>
            <a:r>
              <a:rPr lang="en-US" dirty="0" smtClean="0"/>
              <a:t>His parents kept him locked in his palace because of a prophecy that foretold if he left they would lose the kingdom</a:t>
            </a:r>
          </a:p>
          <a:p>
            <a:endParaRPr lang="en-US" dirty="0" smtClean="0"/>
          </a:p>
          <a:p>
            <a:r>
              <a:rPr lang="en-US" dirty="0" smtClean="0"/>
              <a:t>Pretty much on house arrest even though he hadn’t done anything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539" r="-353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answer….</a:t>
            </a:r>
          </a:p>
          <a:p>
            <a:endParaRPr lang="en-US" dirty="0"/>
          </a:p>
          <a:p>
            <a:r>
              <a:rPr lang="en-US" dirty="0" smtClean="0"/>
              <a:t>How were Hinduism &amp; Buddhism different?</a:t>
            </a:r>
          </a:p>
          <a:p>
            <a:endParaRPr lang="en-US" dirty="0" smtClean="0"/>
          </a:p>
          <a:p>
            <a:r>
              <a:rPr lang="en-US" dirty="0" smtClean="0"/>
              <a:t>How was Siddhartha important to Buddhism?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984</Words>
  <Application>Microsoft Macintosh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World Religion</vt:lpstr>
      <vt:lpstr>Essential Standards</vt:lpstr>
      <vt:lpstr>Clarifying Objectives</vt:lpstr>
      <vt:lpstr>Essential Questions</vt:lpstr>
      <vt:lpstr>India &amp; China</vt:lpstr>
      <vt:lpstr>Battle of Hinduism &amp; Buddhism</vt:lpstr>
      <vt:lpstr>Battle of Hinduism &amp; Buddhism</vt:lpstr>
      <vt:lpstr>Siddhartha</vt:lpstr>
      <vt:lpstr>Essential Questions</vt:lpstr>
      <vt:lpstr>Siddhartha had a good Life</vt:lpstr>
      <vt:lpstr>Siddhartha Sneaks Out</vt:lpstr>
      <vt:lpstr>Siddhartha Meditates</vt:lpstr>
      <vt:lpstr>Siddhartha’s Enlightenment (Nirvana)</vt:lpstr>
      <vt:lpstr>Siddhartha becomes Buddha</vt:lpstr>
      <vt:lpstr>Essential Questions</vt:lpstr>
      <vt:lpstr>4 Noble Truths (Bible)</vt:lpstr>
      <vt:lpstr>8 Fold Path</vt:lpstr>
      <vt:lpstr>Ancient Indian Begin to Convert to Buddhism</vt:lpstr>
      <vt:lpstr>Ancient Indian Begin to Convert to Buddhism</vt:lpstr>
      <vt:lpstr>Spread of Buddhism</vt:lpstr>
      <vt:lpstr>Essential Questions</vt:lpstr>
      <vt:lpstr>EOG Question</vt:lpstr>
      <vt:lpstr>EOG Question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Religion</dc:title>
  <dc:creator>Andrew Garbisch</dc:creator>
  <cp:lastModifiedBy>Andrew Garbisch</cp:lastModifiedBy>
  <cp:revision>7</cp:revision>
  <dcterms:created xsi:type="dcterms:W3CDTF">2014-02-08T19:14:16Z</dcterms:created>
  <dcterms:modified xsi:type="dcterms:W3CDTF">2014-02-08T19:22:34Z</dcterms:modified>
</cp:coreProperties>
</file>