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8" r:id="rId8"/>
    <p:sldId id="279" r:id="rId9"/>
    <p:sldId id="270" r:id="rId10"/>
    <p:sldId id="264" r:id="rId11"/>
    <p:sldId id="271" r:id="rId12"/>
    <p:sldId id="263" r:id="rId13"/>
    <p:sldId id="265" r:id="rId14"/>
    <p:sldId id="266" r:id="rId15"/>
    <p:sldId id="280" r:id="rId16"/>
    <p:sldId id="268" r:id="rId17"/>
    <p:sldId id="267" r:id="rId18"/>
    <p:sldId id="269" r:id="rId19"/>
    <p:sldId id="272" r:id="rId20"/>
    <p:sldId id="273" r:id="rId21"/>
    <p:sldId id="274" r:id="rId22"/>
    <p:sldId id="275" r:id="rId23"/>
    <p:sldId id="276" r:id="rId24"/>
    <p:sldId id="281" r:id="rId25"/>
    <p:sldId id="260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66D"/>
    <a:srgbClr val="E2FF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gradFill flip="none" rotWithShape="1">
          <a:gsLst>
            <a:gs pos="0">
              <a:srgbClr val="FFF66D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AE1D4-212C-8F46-9570-0E017448D9CE}" type="datetimeFigureOut">
              <a:rPr lang="en-US" smtClean="0"/>
              <a:pPr/>
              <a:t>2/16/14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872EF-6729-FD43-96FA-F652F2173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history.com/shows/mankind-the-story-of-all-of-us/videos/mankind-the-story-of-all-of-us-gunpowder-to-guns?m=51896f71b138f" TargetMode="External"/><Relationship Id="rId3" Type="http://schemas.openxmlformats.org/officeDocument/2006/relationships/hyperlink" Target="http://www.history.com/shows/mankind-the-story-of-all-of-us/videos/mankind-the-story-of-all-of-us-weapons?m=518971d79ac0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B9FA0xQoZ8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history.com/topics/great-wall-of-china/videos/deconstructing-history-great-wall-of-china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Mongols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49902"/>
            <a:ext cx="6400800" cy="1752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Birth of the Gun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Ming Dynasty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1368-1644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Times in China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Chinese people have nothing to eat</a:t>
            </a:r>
          </a:p>
          <a:p>
            <a:endParaRPr lang="en-US" dirty="0" smtClean="0"/>
          </a:p>
          <a:p>
            <a:r>
              <a:rPr lang="en-US" dirty="0" smtClean="0"/>
              <a:t>Chinese have no clothing </a:t>
            </a:r>
          </a:p>
          <a:p>
            <a:endParaRPr lang="en-US" dirty="0" smtClean="0"/>
          </a:p>
          <a:p>
            <a:r>
              <a:rPr lang="en-US" dirty="0" smtClean="0"/>
              <a:t>Mongols have gained control of their trade goods</a:t>
            </a:r>
          </a:p>
          <a:p>
            <a:endParaRPr lang="en-US" dirty="0" smtClean="0"/>
          </a:p>
          <a:p>
            <a:r>
              <a:rPr lang="en-US" dirty="0" smtClean="0"/>
              <a:t>Mongols are in control of everything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Turbines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Red Turbines are a gang of Chinese warriors </a:t>
            </a:r>
          </a:p>
          <a:p>
            <a:endParaRPr lang="en-US" dirty="0" smtClean="0"/>
          </a:p>
          <a:p>
            <a:r>
              <a:rPr lang="en-US" dirty="0" smtClean="0"/>
              <a:t>Chinese people flock to join the Red Turbines to rebel against the Mongols</a:t>
            </a:r>
          </a:p>
          <a:p>
            <a:endParaRPr lang="en-US" dirty="0" smtClean="0"/>
          </a:p>
          <a:p>
            <a:r>
              <a:rPr lang="en-US" dirty="0" smtClean="0"/>
              <a:t>They are trained and become experts in Kung Fu (Chinese Martial Arts)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Turbines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know if they don’t defeat the Mongols they will all be killed </a:t>
            </a:r>
          </a:p>
          <a:p>
            <a:endParaRPr lang="en-US" dirty="0" smtClean="0"/>
          </a:p>
          <a:p>
            <a:r>
              <a:rPr lang="en-US" dirty="0" smtClean="0"/>
              <a:t>But they have a secret weapon that nobody knows about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Gunpowder invented by the Chinese almost 300 years earlier up until this point had only been used to scare enemies</a:t>
            </a:r>
          </a:p>
          <a:p>
            <a:endParaRPr lang="en-US" dirty="0" smtClean="0"/>
          </a:p>
          <a:p>
            <a:r>
              <a:rPr lang="en-US" dirty="0" smtClean="0"/>
              <a:t>A young Red Turbine warrior realizes they can make a weapon from this gun powder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http://www.history.com/shows/mankind-the-story-of-all-of-us/videos/mankind-the-story-of-all-of-us-gunpowder-to-guns?m=</a:t>
            </a:r>
            <a:r>
              <a:rPr lang="en-US" dirty="0" smtClean="0">
                <a:hlinkClick r:id="rId2"/>
              </a:rPr>
              <a:t>51896f71b138f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http://www.history.com/shows/mankind-the-story-of-all-of-us/videos/mankind-the-story-of-all-of-us-weapons?m=</a:t>
            </a:r>
            <a:r>
              <a:rPr lang="en-US" dirty="0" smtClean="0">
                <a:hlinkClick r:id="rId3"/>
              </a:rPr>
              <a:t>518971d79ac04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 designs a weapon he calls Human Thunder</a:t>
            </a:r>
          </a:p>
          <a:p>
            <a:endParaRPr lang="en-US" dirty="0" smtClean="0"/>
          </a:p>
          <a:p>
            <a:r>
              <a:rPr lang="en-US" dirty="0" smtClean="0"/>
              <a:t>A small stone that is propelled through the air by the explosion of gun powder</a:t>
            </a:r>
          </a:p>
          <a:p>
            <a:endParaRPr lang="en-US" dirty="0" smtClean="0"/>
          </a:p>
          <a:p>
            <a:r>
              <a:rPr lang="en-US" dirty="0" smtClean="0"/>
              <a:t>The world’s first GUN is born</a:t>
            </a:r>
          </a:p>
          <a:p>
            <a:endParaRPr lang="en-US" dirty="0" smtClean="0"/>
          </a:p>
          <a:p>
            <a:r>
              <a:rPr lang="en-US" dirty="0" smtClean="0"/>
              <a:t>The future of warfare has just been rewritten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0394" b="-50394"/>
          <a:stretch>
            <a:fillRect/>
          </a:stretch>
        </p:blipFill>
        <p:spPr>
          <a:xfrm>
            <a:off x="4648200" y="1060714"/>
            <a:ext cx="4038600" cy="5526874"/>
          </a:xfrm>
        </p:spPr>
      </p:pic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with a partner &amp; answer….</a:t>
            </a:r>
          </a:p>
          <a:p>
            <a:endParaRPr lang="en-US" dirty="0" smtClean="0"/>
          </a:p>
          <a:p>
            <a:r>
              <a:rPr lang="en-US" dirty="0" smtClean="0"/>
              <a:t>What WEAONRY innovation changed China forever &amp; how did it revolutionize (change) China?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Nan Jing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City of Nan Jing was the Mongol capital city in China </a:t>
            </a:r>
          </a:p>
          <a:p>
            <a:endParaRPr lang="en-US" dirty="0" smtClean="0"/>
          </a:p>
          <a:p>
            <a:r>
              <a:rPr lang="en-US" dirty="0" smtClean="0"/>
              <a:t>It was where the most Mongols live</a:t>
            </a:r>
          </a:p>
          <a:p>
            <a:endParaRPr lang="en-US" dirty="0" smtClean="0"/>
          </a:p>
          <a:p>
            <a:r>
              <a:rPr lang="en-US" dirty="0" smtClean="0"/>
              <a:t>It was the city that the Red Turbine rebels had to take if they wanted to defeat the Mongols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0165" b="-10165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Turbines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 Turbines attack the Mongols for the first time</a:t>
            </a:r>
          </a:p>
          <a:p>
            <a:endParaRPr lang="en-US" dirty="0" smtClean="0"/>
          </a:p>
          <a:p>
            <a:r>
              <a:rPr lang="en-US" dirty="0" smtClean="0"/>
              <a:t>They bring their guns</a:t>
            </a:r>
          </a:p>
          <a:p>
            <a:endParaRPr lang="en-US" dirty="0" smtClean="0"/>
          </a:p>
          <a:p>
            <a:r>
              <a:rPr lang="en-US" dirty="0" smtClean="0"/>
              <a:t>Although guns were not very accurate at this time in history the Red Turbines bring hundreds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8447" b="-2844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Mongols Have </a:t>
            </a:r>
            <a:r>
              <a:rPr lang="en-US" dirty="0"/>
              <a:t>N</a:t>
            </a:r>
            <a:r>
              <a:rPr lang="en-US" dirty="0" smtClean="0"/>
              <a:t>o Idea what Hit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Mongols run into the city  &amp; those that fight are killed by guns</a:t>
            </a:r>
          </a:p>
          <a:p>
            <a:endParaRPr lang="en-US" dirty="0" smtClean="0"/>
          </a:p>
          <a:p>
            <a:r>
              <a:rPr lang="en-US" dirty="0" smtClean="0"/>
              <a:t>It allows the Red Turbines to get into the city where they can defeat the Mongols using hand to hand combat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Kung Fu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they are in the city the Chinese are able to get close enough to the Mongols to use their Kung Fu hand to hand combat </a:t>
            </a:r>
          </a:p>
          <a:p>
            <a:endParaRPr lang="en-US" dirty="0" smtClean="0"/>
          </a:p>
          <a:p>
            <a:r>
              <a:rPr lang="en-US" dirty="0" smtClean="0"/>
              <a:t>They easily defeat the Mongols and drive them from Nan Jing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http://www.youtube.com/watch?v=xwwQ0ziF2s8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B9FA0xQoZ8M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6.H.2 Understand the political, economic and/or social significance of historical events, issues, individuals and cultural groups.</a:t>
            </a:r>
          </a:p>
          <a:p>
            <a:endParaRPr lang="en-US" b="1" dirty="0" smtClean="0"/>
          </a:p>
          <a:p>
            <a:r>
              <a:rPr lang="en-US" dirty="0" smtClean="0"/>
              <a:t>6.E.1 </a:t>
            </a:r>
            <a:r>
              <a:rPr lang="en-US" b="1" dirty="0" smtClean="0"/>
              <a:t>Understand how the physical environment and human interaction affected the economic activities of various civilizations, societies and regions.</a:t>
            </a:r>
          </a:p>
          <a:p>
            <a:endParaRPr lang="en-US" b="1" dirty="0" smtClean="0"/>
          </a:p>
          <a:p>
            <a:r>
              <a:rPr lang="en-US" dirty="0" smtClean="0"/>
              <a:t>6.C.1</a:t>
            </a:r>
            <a:r>
              <a:rPr lang="en-US" b="1" dirty="0" smtClean="0"/>
              <a:t>Explain how the behaviors and practices of individuals and groups influenced societies, civilizations and regions.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12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Over the next 12 years the Chinese drive the Mongols out of China and back to Mongolia where they came from</a:t>
            </a:r>
          </a:p>
          <a:p>
            <a:endParaRPr lang="en-US" dirty="0" smtClean="0"/>
          </a:p>
          <a:p>
            <a:r>
              <a:rPr lang="en-US" dirty="0" smtClean="0"/>
              <a:t>They do this using GUNS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8447" b="-2844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Ming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leader of the Red Turbines becomes Emperor of China</a:t>
            </a:r>
          </a:p>
          <a:p>
            <a:endParaRPr lang="en-US" dirty="0" smtClean="0"/>
          </a:p>
          <a:p>
            <a:r>
              <a:rPr lang="en-US" dirty="0" smtClean="0"/>
              <a:t>He names the new Dynasty the Ming Dynasty because Ming means light in Chinese</a:t>
            </a:r>
          </a:p>
          <a:p>
            <a:endParaRPr lang="en-US" dirty="0" smtClean="0"/>
          </a:p>
          <a:p>
            <a:r>
              <a:rPr lang="en-US" dirty="0" smtClean="0"/>
              <a:t>The Mongols were the darkness and Red Turbines the “LIGHT” of new China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7809" b="-7809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Nan Jing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City of Nan Jing becomes the new Chinese Capital of the new Ming Dynasty</a:t>
            </a:r>
          </a:p>
          <a:p>
            <a:endParaRPr lang="en-US" dirty="0" smtClean="0"/>
          </a:p>
          <a:p>
            <a:r>
              <a:rPr lang="en-US" dirty="0" smtClean="0"/>
              <a:t>Nan Jing becomes the Emperor’s city where he lives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84481" b="-84481"/>
          <a:stretch>
            <a:fillRect/>
          </a:stretch>
        </p:blipFill>
        <p:spPr>
          <a:xfrm>
            <a:off x="4648200" y="767622"/>
            <a:ext cx="4038600" cy="6266582"/>
          </a:xfrm>
        </p:spPr>
      </p:pic>
    </p:spTree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Wall of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Great Wall of China is finally finished to make sure that the Mongols never invade China again</a:t>
            </a:r>
          </a:p>
          <a:p>
            <a:endParaRPr lang="en-US" dirty="0" smtClean="0"/>
          </a:p>
          <a:p>
            <a:r>
              <a:rPr lang="en-US" dirty="0" smtClean="0"/>
              <a:t>Over 5,500 miles long &amp; 20,000 towers</a:t>
            </a:r>
          </a:p>
          <a:p>
            <a:endParaRPr lang="en-US" dirty="0" smtClean="0"/>
          </a:p>
          <a:p>
            <a:r>
              <a:rPr lang="en-US" dirty="0" smtClean="0"/>
              <a:t>Finally completed over 1000 years after it was started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http://www.history.com/topics/great-wall-of-china/videos/deconstructing-history-great-wall-of-</a:t>
            </a:r>
            <a:r>
              <a:rPr lang="en-US" dirty="0" smtClean="0">
                <a:hlinkClick r:id="rId2"/>
              </a:rPr>
              <a:t>china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http://www.history.com/topics/great-wall-of-china/videos/deconstructing-history-great-wall-of-</a:t>
            </a:r>
            <a:r>
              <a:rPr lang="en-US" dirty="0" smtClean="0">
                <a:hlinkClick r:id="rId2"/>
              </a:rPr>
              <a:t>china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with a partner &amp; answer….</a:t>
            </a:r>
          </a:p>
          <a:p>
            <a:endParaRPr lang="en-US" dirty="0" smtClean="0"/>
          </a:p>
          <a:p>
            <a:r>
              <a:rPr lang="en-US" dirty="0" smtClean="0"/>
              <a:t>What famous piece of architecture was completed during the Ming Dynasty?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20" dirty="0" smtClean="0"/>
              <a:t>poor management by leaders </a:t>
            </a:r>
          </a:p>
          <a:p>
            <a:r>
              <a:rPr lang="en-US" sz="5120" dirty="0" smtClean="0"/>
              <a:t>hoarding of wealth </a:t>
            </a:r>
          </a:p>
          <a:p>
            <a:r>
              <a:rPr lang="en-US" sz="5120" dirty="0" smtClean="0"/>
              <a:t>too much debt</a:t>
            </a:r>
          </a:p>
          <a:p>
            <a:endParaRPr lang="en-US" sz="5120" dirty="0" smtClean="0"/>
          </a:p>
          <a:p>
            <a:r>
              <a:rPr lang="en-US" sz="5120" dirty="0" smtClean="0"/>
              <a:t>How did the economic factors listed affect the ancient empires? </a:t>
            </a:r>
          </a:p>
          <a:p>
            <a:endParaRPr lang="en-US" dirty="0" smtClean="0"/>
          </a:p>
          <a:p>
            <a:r>
              <a:rPr lang="en-US" dirty="0" smtClean="0"/>
              <a:t>A) Empires weakened and were eventually destroyed. </a:t>
            </a:r>
          </a:p>
          <a:p>
            <a:endParaRPr lang="en-US" dirty="0" smtClean="0"/>
          </a:p>
          <a:p>
            <a:r>
              <a:rPr lang="en-US" dirty="0" smtClean="0"/>
              <a:t>B) Empires forced wealthy citizens to forfeit money in taxes. </a:t>
            </a:r>
          </a:p>
          <a:p>
            <a:endParaRPr lang="en-US" dirty="0" smtClean="0"/>
          </a:p>
          <a:p>
            <a:r>
              <a:rPr lang="en-US" dirty="0" smtClean="0"/>
              <a:t>C) Armies searched other empires for new leaders to govern. </a:t>
            </a:r>
          </a:p>
          <a:p>
            <a:endParaRPr lang="en-US" dirty="0" smtClean="0"/>
          </a:p>
          <a:p>
            <a:r>
              <a:rPr lang="en-US" dirty="0" smtClean="0"/>
              <a:t>D) Armies of the empires were sent to other lands to increase wealth.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6.H.2.3 (Weaponry Innovation) Chinese invent the first GUNS and use them to defeat the Mongols &amp; drive them out of China</a:t>
            </a:r>
          </a:p>
          <a:p>
            <a:endParaRPr lang="en-US" dirty="0" smtClean="0"/>
          </a:p>
          <a:p>
            <a:r>
              <a:rPr lang="en-US" dirty="0" smtClean="0"/>
              <a:t>6.E.1.2  (Quality of Life) The Mongols lack of GOVERNMENT STRUCTURE &amp; high DEBT leads to a POOR quality of life for their people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6.C.1.1 (Architecture) The Chinese finished the Great Wall of China for protection so that enemies would never again be able to do what the Mongols had done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6.H.2.3 Explain how innovation and/or technology transformed civilizations, societies and regions over time (e.g., agricultural technology, weaponry, transportation and communication).</a:t>
            </a:r>
          </a:p>
          <a:p>
            <a:endParaRPr lang="en-US" dirty="0" smtClean="0"/>
          </a:p>
          <a:p>
            <a:r>
              <a:rPr lang="en-US" dirty="0" smtClean="0"/>
              <a:t>6.E.1.2 Explain how quality of life is impacted by economic choices of civilizations, societies and regions.</a:t>
            </a:r>
          </a:p>
          <a:p>
            <a:endParaRPr lang="en-US" dirty="0" smtClean="0"/>
          </a:p>
          <a:p>
            <a:r>
              <a:rPr lang="en-US" dirty="0" smtClean="0"/>
              <a:t>6.C.1.1 Analyze how cultural expressions reflected the values of civilizations, societies and regions (e.g., oral traditions, art, dance, music, literature, and architecture).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WEAONRY innovation changed China forever &amp; how did it revolutionize (change) China?</a:t>
            </a:r>
          </a:p>
          <a:p>
            <a:endParaRPr lang="en-US" dirty="0" smtClean="0"/>
          </a:p>
          <a:p>
            <a:r>
              <a:rPr lang="en-US" dirty="0" smtClean="0"/>
              <a:t>How were the Mongols impacting the QUALITY OF LIFE of the Chinese?</a:t>
            </a:r>
          </a:p>
          <a:p>
            <a:endParaRPr lang="en-US" dirty="0" smtClean="0"/>
          </a:p>
          <a:p>
            <a:r>
              <a:rPr lang="en-US" dirty="0" smtClean="0"/>
              <a:t>What famous piece of architecture was completed during the Ming Dynasty?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Ming Dynasty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Ming Dynasty is actually a Chinese Dynasty</a:t>
            </a:r>
          </a:p>
          <a:p>
            <a:endParaRPr lang="en-US" dirty="0" smtClean="0"/>
          </a:p>
          <a:p>
            <a:r>
              <a:rPr lang="en-US" dirty="0" smtClean="0"/>
              <a:t>Why is it in the Mongol Unit then?</a:t>
            </a:r>
          </a:p>
          <a:p>
            <a:endParaRPr lang="en-US" dirty="0" smtClean="0"/>
          </a:p>
          <a:p>
            <a:r>
              <a:rPr lang="en-US" dirty="0" smtClean="0"/>
              <a:t>This lesson is with the Mongol Unit because the Ming Dynasty ended the Mongols</a:t>
            </a:r>
          </a:p>
          <a:p>
            <a:endParaRPr lang="en-US" dirty="0" smtClean="0"/>
          </a:p>
          <a:p>
            <a:r>
              <a:rPr lang="en-US" dirty="0" smtClean="0"/>
              <a:t>So the story of the Ming Dynasty is the story of the Decline of the Mongol Empire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9727" b="-49727"/>
          <a:stretch>
            <a:fillRect/>
          </a:stretch>
        </p:blipFill>
        <p:spPr>
          <a:xfrm>
            <a:off x="4648200" y="669924"/>
            <a:ext cx="4038600" cy="5875794"/>
          </a:xfrm>
        </p:spPr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Mongols are in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China the Mongols are in charge and they are brutal</a:t>
            </a:r>
          </a:p>
          <a:p>
            <a:endParaRPr lang="en-US" dirty="0" smtClean="0"/>
          </a:p>
          <a:p>
            <a:r>
              <a:rPr lang="en-US" dirty="0" smtClean="0"/>
              <a:t>They kill whole villages of people &amp; burn them into the ground</a:t>
            </a:r>
          </a:p>
          <a:p>
            <a:endParaRPr lang="en-US" dirty="0" smtClean="0"/>
          </a:p>
          <a:p>
            <a:r>
              <a:rPr lang="en-US" dirty="0" smtClean="0"/>
              <a:t>Now the Bubonic Plague has loosened their grip on China just enough for the Chinese to rebel against the Mongols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9727" b="-49727"/>
          <a:stretch>
            <a:fillRect/>
          </a:stretch>
        </p:blipFill>
        <p:spPr>
          <a:xfrm>
            <a:off x="4648200" y="600140"/>
            <a:ext cx="4038600" cy="6257860"/>
          </a:xfrm>
        </p:spPr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QUALITY of LIFE for the Chinese living amongst the Mongols was terrible</a:t>
            </a:r>
          </a:p>
          <a:p>
            <a:endParaRPr lang="en-US" dirty="0" smtClean="0"/>
          </a:p>
          <a:p>
            <a:r>
              <a:rPr lang="en-US" dirty="0" smtClean="0"/>
              <a:t>The Mongols because of their lack of government had racked up high DEBT</a:t>
            </a:r>
          </a:p>
          <a:p>
            <a:endParaRPr lang="en-US" dirty="0" smtClean="0"/>
          </a:p>
          <a:p>
            <a:r>
              <a:rPr lang="en-US" dirty="0" smtClean="0"/>
              <a:t>The Mongol LEADERS were RICH while everyone else was poor</a:t>
            </a:r>
          </a:p>
          <a:p>
            <a:endParaRPr lang="en-US" dirty="0" smtClean="0"/>
          </a:p>
          <a:p>
            <a:r>
              <a:rPr lang="en-US" dirty="0" smtClean="0"/>
              <a:t>Lack of a government structure led to POOR MANAGEMENT of the Mongol Territory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3737" r="-13737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with a partner &amp; answer….</a:t>
            </a:r>
          </a:p>
          <a:p>
            <a:endParaRPr lang="en-US" dirty="0" smtClean="0"/>
          </a:p>
          <a:p>
            <a:r>
              <a:rPr lang="en-US" dirty="0" smtClean="0"/>
              <a:t>How were the Mongols impacting the QUALITY OF LIFE of the Chinese?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 Horses &amp; Arrows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Mongols run over China by keeping their distance</a:t>
            </a:r>
          </a:p>
          <a:p>
            <a:endParaRPr lang="en-US" dirty="0" smtClean="0"/>
          </a:p>
          <a:p>
            <a:r>
              <a:rPr lang="en-US" dirty="0" smtClean="0"/>
              <a:t>The skill in archery allows them to kill their Chinese enemies from a distance</a:t>
            </a:r>
          </a:p>
          <a:p>
            <a:endParaRPr lang="en-US" dirty="0" smtClean="0"/>
          </a:p>
          <a:p>
            <a:r>
              <a:rPr lang="en-US" dirty="0" smtClean="0"/>
              <a:t>Their horses carry them away fast enough that the Chinese cannot get to them fast enough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1115" r="-11115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1267</Words>
  <Application>Microsoft Macintosh PowerPoint</Application>
  <PresentationFormat>On-screen Show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Mongols</vt:lpstr>
      <vt:lpstr>Essential Standards</vt:lpstr>
      <vt:lpstr>Clarifying Objectives</vt:lpstr>
      <vt:lpstr>Essential Questions</vt:lpstr>
      <vt:lpstr>Ming Dynasty</vt:lpstr>
      <vt:lpstr>Mongols are in Charge</vt:lpstr>
      <vt:lpstr>Quality of Life</vt:lpstr>
      <vt:lpstr>Essential Questions</vt:lpstr>
      <vt:lpstr>Mongol Horses &amp; Arrows</vt:lpstr>
      <vt:lpstr>Bad Times in China </vt:lpstr>
      <vt:lpstr>Red Turbines</vt:lpstr>
      <vt:lpstr>Red Turbines</vt:lpstr>
      <vt:lpstr>Guns </vt:lpstr>
      <vt:lpstr>Guns</vt:lpstr>
      <vt:lpstr>Essential Questions</vt:lpstr>
      <vt:lpstr>City of Nan Jing</vt:lpstr>
      <vt:lpstr>Red Turbines Attack</vt:lpstr>
      <vt:lpstr>Mongols Have No Idea what Hit Them</vt:lpstr>
      <vt:lpstr>Kung Fu</vt:lpstr>
      <vt:lpstr>Next 12 Years</vt:lpstr>
      <vt:lpstr>Ming Dynasty</vt:lpstr>
      <vt:lpstr>City of Nan Jing</vt:lpstr>
      <vt:lpstr>Great Wall of China</vt:lpstr>
      <vt:lpstr>Essential Questions</vt:lpstr>
      <vt:lpstr>EOG Questions</vt:lpstr>
      <vt:lpstr>Important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Mongols</dc:title>
  <dc:creator>Andrew Garbisch</dc:creator>
  <cp:lastModifiedBy>Andrew Garbisch</cp:lastModifiedBy>
  <cp:revision>16</cp:revision>
  <dcterms:created xsi:type="dcterms:W3CDTF">2014-02-16T15:43:15Z</dcterms:created>
  <dcterms:modified xsi:type="dcterms:W3CDTF">2014-02-16T16:09:31Z</dcterms:modified>
</cp:coreProperties>
</file>