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61" r:id="rId7"/>
    <p:sldId id="262" r:id="rId8"/>
    <p:sldId id="273" r:id="rId9"/>
    <p:sldId id="275" r:id="rId10"/>
    <p:sldId id="263" r:id="rId11"/>
    <p:sldId id="265" r:id="rId12"/>
    <p:sldId id="264" r:id="rId13"/>
    <p:sldId id="271" r:id="rId14"/>
    <p:sldId id="266" r:id="rId15"/>
    <p:sldId id="267" r:id="rId16"/>
    <p:sldId id="268" r:id="rId17"/>
    <p:sldId id="269" r:id="rId18"/>
    <p:sldId id="270" r:id="rId19"/>
    <p:sldId id="272" r:id="rId20"/>
    <p:sldId id="276" r:id="rId21"/>
    <p:sldId id="278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00B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8BD7-0EA1-334F-A544-CE5FD8BCDEDA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D993-C88B-844A-BF3E-98C91C978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8BD7-0EA1-334F-A544-CE5FD8BCDEDA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D993-C88B-844A-BF3E-98C91C978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8BD7-0EA1-334F-A544-CE5FD8BCDEDA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D993-C88B-844A-BF3E-98C91C978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8BD7-0EA1-334F-A544-CE5FD8BCDEDA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D993-C88B-844A-BF3E-98C91C978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8BD7-0EA1-334F-A544-CE5FD8BCDEDA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D993-C88B-844A-BF3E-98C91C978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8BD7-0EA1-334F-A544-CE5FD8BCDEDA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D993-C88B-844A-BF3E-98C91C978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8BD7-0EA1-334F-A544-CE5FD8BCDEDA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D993-C88B-844A-BF3E-98C91C978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8BD7-0EA1-334F-A544-CE5FD8BCDEDA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D993-C88B-844A-BF3E-98C91C978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8BD7-0EA1-334F-A544-CE5FD8BCDEDA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D993-C88B-844A-BF3E-98C91C978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8BD7-0EA1-334F-A544-CE5FD8BCDEDA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D993-C88B-844A-BF3E-98C91C978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8BD7-0EA1-334F-A544-CE5FD8BCDEDA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D993-C88B-844A-BF3E-98C91C978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800BFF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28BD7-0EA1-334F-A544-CE5FD8BCDEDA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BD993-C88B-844A-BF3E-98C91C978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youtube.com/watch?v=E1pp_7-yTN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youtube.com/watch?v=MdlwPtKg-VI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youtube.com/watch?v=MdlwPtKg-V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58411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Ecosystems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Abiotic Factors 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&amp;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Plants &amp; Animals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Growth &amp; Survival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order for a plant to grow &amp; survive it must go through Photosynthesis</a:t>
            </a:r>
          </a:p>
          <a:p>
            <a:endParaRPr lang="en-US" dirty="0" smtClean="0"/>
          </a:p>
          <a:p>
            <a:r>
              <a:rPr lang="en-US" dirty="0" smtClean="0"/>
              <a:t>This is how the plant will make food for it’s self</a:t>
            </a:r>
          </a:p>
          <a:p>
            <a:endParaRPr lang="en-US" dirty="0" smtClean="0"/>
          </a:p>
          <a:p>
            <a:r>
              <a:rPr lang="en-US" dirty="0" smtClean="0"/>
              <a:t>This is also how it will pass energy through an ecosystem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hlinkClick r:id="rId2"/>
              </a:rPr>
              <a:t>http://www.youtube.com/watch?v=E1pp_7-yTN4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0:00-1:03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must be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Plants depend on all of  the Abiotic factors to be just right </a:t>
            </a:r>
          </a:p>
          <a:p>
            <a:endParaRPr lang="en-US" dirty="0" smtClean="0"/>
          </a:p>
          <a:p>
            <a:r>
              <a:rPr lang="en-US" dirty="0" smtClean="0"/>
              <a:t>They need the right…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Temperature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Amount of Water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Sunlight 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Soil Quality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7845" b="-17845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things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one of those 4 things is not right it will not allow the plant to go through photosynthesis </a:t>
            </a:r>
          </a:p>
          <a:p>
            <a:endParaRPr lang="en-US" dirty="0" smtClean="0"/>
          </a:p>
          <a:p>
            <a:r>
              <a:rPr lang="en-US" dirty="0" smtClean="0"/>
              <a:t>This will kill the plant</a:t>
            </a:r>
          </a:p>
          <a:p>
            <a:endParaRPr lang="en-US" dirty="0" smtClean="0"/>
          </a:p>
          <a:p>
            <a:r>
              <a:rPr lang="en-US" dirty="0" smtClean="0"/>
              <a:t>This will stop flow of energy in the Ecosystem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http://www.youtube.com/watch?v=MdlwPtKg-VI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3:30-4:08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Animals Affected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Remember how Energy is transferred through Ecosystems</a:t>
            </a:r>
          </a:p>
          <a:p>
            <a:endParaRPr lang="en-US" dirty="0" smtClean="0"/>
          </a:p>
          <a:p>
            <a:r>
              <a:rPr lang="en-US" dirty="0" smtClean="0"/>
              <a:t>If plants (producers) are not able to produce energy than all animals will die</a:t>
            </a:r>
          </a:p>
          <a:p>
            <a:endParaRPr lang="en-US" dirty="0" smtClean="0"/>
          </a:p>
          <a:p>
            <a:r>
              <a:rPr lang="en-US" dirty="0" smtClean="0"/>
              <a:t>Animal survival DEPENDS on plants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43390" b="-43390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Abiotic Stresses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Abiotic Stresses are NONLIVING FACTORS that are BAD for plants</a:t>
            </a:r>
          </a:p>
          <a:p>
            <a:endParaRPr lang="en-US" dirty="0" smtClean="0"/>
          </a:p>
          <a:p>
            <a:r>
              <a:rPr lang="en-US" dirty="0" smtClean="0"/>
              <a:t>It is when conditions of the 4 factors are BAD</a:t>
            </a:r>
          </a:p>
          <a:p>
            <a:endParaRPr lang="en-US" dirty="0" smtClean="0"/>
          </a:p>
          <a:p>
            <a:r>
              <a:rPr lang="en-US" dirty="0" smtClean="0"/>
              <a:t>Abiotic Stresses always affect 4 factors</a:t>
            </a:r>
          </a:p>
          <a:p>
            <a:endParaRPr lang="en-US" dirty="0" smtClean="0"/>
          </a:p>
          <a:p>
            <a:r>
              <a:rPr lang="en-US" dirty="0" smtClean="0"/>
              <a:t>Here are some examples</a:t>
            </a:r>
          </a:p>
          <a:p>
            <a:pPr marL="914400" lvl="1" indent="-457200">
              <a:buFont typeface="+mj-ea"/>
              <a:buAutoNum type="circleNumDbPlain"/>
            </a:pP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204" b="-3420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Abiotic Stresses having to do with Temperature would be </a:t>
            </a:r>
          </a:p>
          <a:p>
            <a:endParaRPr lang="en-US" dirty="0" smtClean="0"/>
          </a:p>
          <a:p>
            <a:r>
              <a:rPr lang="en-US" dirty="0" smtClean="0"/>
              <a:t>Too HOT: This would dry out the plant and take too much water</a:t>
            </a:r>
          </a:p>
          <a:p>
            <a:endParaRPr lang="en-US" dirty="0" smtClean="0"/>
          </a:p>
          <a:p>
            <a:r>
              <a:rPr lang="en-US" dirty="0" smtClean="0"/>
              <a:t>Too COLD/FREEZE: the water inside the plant cell freezes and breaks the cell</a:t>
            </a:r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Abiotic Stresses having to do with Amount of Water would be</a:t>
            </a:r>
          </a:p>
          <a:p>
            <a:endParaRPr lang="en-US" dirty="0" smtClean="0"/>
          </a:p>
          <a:p>
            <a:r>
              <a:rPr lang="en-US" dirty="0" smtClean="0"/>
              <a:t>Too much Water: Flood and the plants would drown</a:t>
            </a:r>
          </a:p>
          <a:p>
            <a:endParaRPr lang="en-US" dirty="0" smtClean="0"/>
          </a:p>
          <a:p>
            <a:r>
              <a:rPr lang="en-US" dirty="0" smtClean="0"/>
              <a:t>Too Little Water: Drought and the plants would die from lack of water</a:t>
            </a:r>
          </a:p>
          <a:p>
            <a:endParaRPr lang="en-US" dirty="0" smtClean="0"/>
          </a:p>
          <a:p>
            <a:r>
              <a:rPr lang="en-US" dirty="0" smtClean="0"/>
              <a:t>Contaminated Water: (Oil Spill/Pollution) Plants will get the contaminants inside them and die </a:t>
            </a:r>
          </a:p>
          <a:p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204" b="-3420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Abiotic Stresses having to do with Sunlight would be </a:t>
            </a:r>
          </a:p>
          <a:p>
            <a:endParaRPr lang="en-US" dirty="0" smtClean="0"/>
          </a:p>
          <a:p>
            <a:r>
              <a:rPr lang="en-US" dirty="0" smtClean="0"/>
              <a:t>Too Much Sunlight: (Radiation) Damage the Chloroplast &amp; will not be able to go through Photosynthesis</a:t>
            </a:r>
          </a:p>
          <a:p>
            <a:endParaRPr lang="en-US" dirty="0" smtClean="0"/>
          </a:p>
          <a:p>
            <a:r>
              <a:rPr lang="en-US" dirty="0" smtClean="0"/>
              <a:t>Too Little Sunlight: will not be able to go through Photosynthesis</a:t>
            </a:r>
          </a:p>
          <a:p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8935" b="-58935"/>
          <a:stretch>
            <a:fillRect/>
          </a:stretch>
        </p:blipFill>
        <p:spPr>
          <a:xfrm>
            <a:off x="4648200" y="502444"/>
            <a:ext cx="4038600" cy="6355556"/>
          </a:xfrm>
        </p:spPr>
      </p:pic>
    </p:spTree>
  </p:cSld>
  <p:clrMapOvr>
    <a:masterClrMapping/>
  </p:clrMapOvr>
  <p:transition spd="slow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Abiotic Stresses having to do with Soil Quality would be </a:t>
            </a:r>
          </a:p>
          <a:p>
            <a:endParaRPr lang="en-US" dirty="0" smtClean="0"/>
          </a:p>
          <a:p>
            <a:r>
              <a:rPr lang="en-US" dirty="0" smtClean="0"/>
              <a:t>Acid Rain: Acid Rain occurs because of pollution and kills plants</a:t>
            </a:r>
          </a:p>
          <a:p>
            <a:endParaRPr lang="en-US" dirty="0" smtClean="0"/>
          </a:p>
          <a:p>
            <a:r>
              <a:rPr lang="en-US" dirty="0" smtClean="0"/>
              <a:t>Too Much Salt: Sometimes the soil becomes too salty for plants to grow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034" b="-603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AFFECTS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All of these affects will be VERY BAD on all organisms survival</a:t>
            </a:r>
          </a:p>
          <a:p>
            <a:endParaRPr lang="en-US" dirty="0" smtClean="0"/>
          </a:p>
          <a:p>
            <a:r>
              <a:rPr lang="en-US" dirty="0" smtClean="0"/>
              <a:t>The Abiotic conditions have to be just right for organisms to grow &amp; survive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5776" b="-25776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6.L.</a:t>
            </a:r>
            <a:r>
              <a:rPr lang="en-US" b="1" dirty="0" smtClean="0"/>
              <a:t>2 Understand </a:t>
            </a:r>
            <a:r>
              <a:rPr lang="en-US" b="1" dirty="0"/>
              <a:t>the flow of </a:t>
            </a:r>
            <a:r>
              <a:rPr lang="en-US" b="1" dirty="0" smtClean="0"/>
              <a:t>energy through </a:t>
            </a:r>
            <a:r>
              <a:rPr lang="en-US" b="1" dirty="0"/>
              <a:t>ecosystems and the responses of populations to </a:t>
            </a:r>
            <a:r>
              <a:rPr lang="en-US" b="1" dirty="0" smtClean="0"/>
              <a:t>the biotic </a:t>
            </a:r>
            <a:r>
              <a:rPr lang="en-US" b="1" dirty="0"/>
              <a:t>and </a:t>
            </a:r>
            <a:r>
              <a:rPr lang="en-US" b="1" dirty="0" err="1"/>
              <a:t>abiotic</a:t>
            </a:r>
            <a:r>
              <a:rPr lang="en-US" b="1" dirty="0"/>
              <a:t> factors in their environment.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Get with a partner and answer….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do physical conditions such as temperature, water sunlight, &amp; soil quality in different biomes affect the ability of plants &amp; animals to grow &amp; survive?</a:t>
            </a:r>
          </a:p>
        </p:txBody>
      </p:sp>
    </p:spTree>
  </p:cSld>
  <p:clrMapOvr>
    <a:masterClrMapping/>
  </p:clrMapOvr>
  <p:transition spd="slow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645" dirty="0"/>
              <a:t>How could acid rain affect the trees living in a forest?</a:t>
            </a:r>
            <a:r>
              <a:rPr lang="en-US" sz="4645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A) It </a:t>
            </a:r>
            <a:r>
              <a:rPr lang="en-US" dirty="0"/>
              <a:t>could strengthen the leaves of the trees in the forest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B) It </a:t>
            </a:r>
            <a:r>
              <a:rPr lang="en-US" dirty="0"/>
              <a:t>could alter the soil quality, adding toxins that harm the trees.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C) It </a:t>
            </a:r>
            <a:r>
              <a:rPr lang="en-US" dirty="0"/>
              <a:t>could remove chemicals in the soil that harm the trees in the forest.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smtClean="0"/>
              <a:t>D) </a:t>
            </a:r>
            <a:r>
              <a:rPr lang="en-US" dirty="0" smtClean="0"/>
              <a:t>It </a:t>
            </a:r>
            <a:r>
              <a:rPr lang="en-US" dirty="0"/>
              <a:t>could change the soil quality, providing nutrients to the trees.</a:t>
            </a:r>
          </a:p>
        </p:txBody>
      </p:sp>
    </p:spTree>
  </p:cSld>
  <p:clrMapOvr>
    <a:masterClrMapping/>
  </p:clrMapOvr>
  <p:transition spd="slow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Abiotic Factors are NONLIVING conditions that affect organisms ability to grow &amp; survive</a:t>
            </a:r>
          </a:p>
          <a:p>
            <a:endParaRPr lang="en-US" dirty="0" smtClean="0"/>
          </a:p>
          <a:p>
            <a:r>
              <a:rPr lang="en-US" dirty="0" smtClean="0"/>
              <a:t>Each Biome needs the right Abiotic conditions to grow &amp; survive</a:t>
            </a:r>
          </a:p>
          <a:p>
            <a:endParaRPr lang="en-US" dirty="0" smtClean="0"/>
          </a:p>
          <a:p>
            <a:r>
              <a:rPr lang="en-US" dirty="0" smtClean="0"/>
              <a:t>Abiotic Factors that must be perfect are…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Temperature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Amount of Water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Sunlight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Soil Quality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Abiotic Stresses are NONLIVING FACTORS that are BAD for plants &amp; animals</a:t>
            </a:r>
          </a:p>
          <a:p>
            <a:endParaRPr lang="en-US" dirty="0" smtClean="0"/>
          </a:p>
          <a:p>
            <a:r>
              <a:rPr lang="en-US" dirty="0" smtClean="0"/>
              <a:t>Abiotic Stresses prevent plants from going through Photosynthesis </a:t>
            </a:r>
          </a:p>
          <a:p>
            <a:endParaRPr lang="en-US" dirty="0" smtClean="0"/>
          </a:p>
          <a:p>
            <a:r>
              <a:rPr lang="en-US" dirty="0" smtClean="0"/>
              <a:t>Energy cannot be passed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Clarifying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6.L.</a:t>
            </a:r>
            <a:r>
              <a:rPr lang="en-US" dirty="0" smtClean="0"/>
              <a:t>2.3 Summarize </a:t>
            </a:r>
            <a:r>
              <a:rPr lang="en-US" dirty="0"/>
              <a:t>how the </a:t>
            </a:r>
            <a:r>
              <a:rPr lang="en-US" dirty="0" err="1"/>
              <a:t>abiotic</a:t>
            </a:r>
            <a:r>
              <a:rPr lang="en-US" dirty="0"/>
              <a:t> factors (such as temperature, water, sunlight, and soil quality) of biomes (freshwater, marine, forest, grasslands, desert, Tundra) affect the ability of organisms to grow, survive and/or create their own food through photosynthesis.</a:t>
            </a:r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physical conditions such as temperature, water sunlight, &amp; soil quality in different biomes affect the ability of plants &amp; animals to grow &amp; survive?</a:t>
            </a:r>
          </a:p>
          <a:p>
            <a:endParaRPr lang="en-US" dirty="0" smtClean="0"/>
          </a:p>
          <a:p>
            <a:r>
              <a:rPr lang="en-US" dirty="0" smtClean="0"/>
              <a:t>What are the 7 different Biomes?</a:t>
            </a:r>
          </a:p>
          <a:p>
            <a:endParaRPr lang="en-US" dirty="0" smtClean="0"/>
          </a:p>
          <a:p>
            <a:r>
              <a:rPr lang="en-US" dirty="0" smtClean="0"/>
              <a:t>What is an Abiotic Factor?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Biotic &amp; Abiotic Factors in Ecosystems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Biotic Factors are all factors that are living in an ecosystem or biome</a:t>
            </a:r>
          </a:p>
          <a:p>
            <a:endParaRPr lang="en-US" dirty="0" smtClean="0"/>
          </a:p>
          <a:p>
            <a:r>
              <a:rPr lang="en-US" dirty="0" smtClean="0"/>
              <a:t>Abiotic Factors are all factors that are NONLIVING in an ecosystem or biome</a:t>
            </a:r>
          </a:p>
          <a:p>
            <a:endParaRPr lang="en-US" dirty="0" smtClean="0"/>
          </a:p>
          <a:p>
            <a:r>
              <a:rPr lang="en-US" dirty="0" smtClean="0"/>
              <a:t>In this lesson we will focus on </a:t>
            </a:r>
            <a:r>
              <a:rPr lang="en-US" smtClean="0"/>
              <a:t>ABIOTIC factors</a:t>
            </a:r>
            <a:endParaRPr lang="en-US"/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034" b="-603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Abiotic Factors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Abiotic Factors are NONLIVING conditions that either help organisms grow or kill them</a:t>
            </a:r>
          </a:p>
          <a:p>
            <a:endParaRPr lang="en-US" dirty="0" smtClean="0"/>
          </a:p>
          <a:p>
            <a:r>
              <a:rPr lang="en-US" dirty="0" smtClean="0"/>
              <a:t>These Abiotic Factors include…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Temperature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Amount of Water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Sunlight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Soil Quality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http://www.youtube.com/watch?v=MdlwPtKg-VI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2:38-3:29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Biome- Community of plants &amp; animals that occupies a specific habitat</a:t>
            </a:r>
          </a:p>
          <a:p>
            <a:endParaRPr lang="en-US" dirty="0" smtClean="0"/>
          </a:p>
          <a:p>
            <a:r>
              <a:rPr lang="en-US" dirty="0" smtClean="0"/>
              <a:t>There are 7 main Biomes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Aquatic (Fresh Water/Marine)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Estuary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Grassland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Forest 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Desert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Tropical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Tundra/Taiga</a:t>
            </a:r>
          </a:p>
          <a:p>
            <a:pPr marL="914400" lvl="1" indent="-457200">
              <a:buFont typeface="+mj-ea"/>
              <a:buAutoNum type="circleNumDbPlain"/>
            </a:pP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Each of the different Biomes need the right conditions for all organisms to grow &amp; survive</a:t>
            </a:r>
          </a:p>
          <a:p>
            <a:endParaRPr lang="en-US" dirty="0" smtClean="0"/>
          </a:p>
          <a:p>
            <a:r>
              <a:rPr lang="en-US" dirty="0" smtClean="0"/>
              <a:t>The Biomes need to be able to pass ENERGY from one living thing to another</a:t>
            </a:r>
          </a:p>
          <a:p>
            <a:endParaRPr lang="en-US" dirty="0" smtClean="0"/>
          </a:p>
          <a:p>
            <a:r>
              <a:rPr lang="en-US" dirty="0" smtClean="0"/>
              <a:t>That starts with the right conditions for plants to go through Photosynthesis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204" b="-3420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Get with a partner and answer….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are the 7 different Biomes?</a:t>
            </a:r>
          </a:p>
          <a:p>
            <a:endParaRPr lang="en-US" dirty="0" smtClean="0"/>
          </a:p>
          <a:p>
            <a:r>
              <a:rPr lang="en-US" dirty="0" smtClean="0"/>
              <a:t>What is an Abiotic Factor?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922</Words>
  <Application>Microsoft Macintosh PowerPoint</Application>
  <PresentationFormat>On-screen Show (4:3)</PresentationFormat>
  <Paragraphs>154</Paragraphs>
  <Slides>22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Ecosystems</vt:lpstr>
      <vt:lpstr>Essential Standards</vt:lpstr>
      <vt:lpstr>Clarifying Objective</vt:lpstr>
      <vt:lpstr>Essential Questions</vt:lpstr>
      <vt:lpstr>Biotic &amp; Abiotic Factors in Ecosystems</vt:lpstr>
      <vt:lpstr>Abiotic Factors</vt:lpstr>
      <vt:lpstr>Biomes</vt:lpstr>
      <vt:lpstr>Biomes</vt:lpstr>
      <vt:lpstr>Essential Questions</vt:lpstr>
      <vt:lpstr>Plant Growth &amp; Survival</vt:lpstr>
      <vt:lpstr>Conditions must be perfect</vt:lpstr>
      <vt:lpstr>What if things go Wrong?</vt:lpstr>
      <vt:lpstr>How are Animals Affected</vt:lpstr>
      <vt:lpstr>Abiotic Stresses</vt:lpstr>
      <vt:lpstr>Temperature</vt:lpstr>
      <vt:lpstr>Amount of Water</vt:lpstr>
      <vt:lpstr>Sunlight</vt:lpstr>
      <vt:lpstr>Soil Quality</vt:lpstr>
      <vt:lpstr>BAD AFFECTS</vt:lpstr>
      <vt:lpstr>Essential Questions</vt:lpstr>
      <vt:lpstr>EOG Questions</vt:lpstr>
      <vt:lpstr>Important Points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Ecosystems</dc:title>
  <dc:creator>Andrew Garbisch</dc:creator>
  <cp:lastModifiedBy>Andrew Garbisch</cp:lastModifiedBy>
  <cp:revision>16</cp:revision>
  <dcterms:created xsi:type="dcterms:W3CDTF">2013-12-30T18:47:39Z</dcterms:created>
  <dcterms:modified xsi:type="dcterms:W3CDTF">2013-12-30T18:47:52Z</dcterms:modified>
</cp:coreProperties>
</file>